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283" r:id="rId9"/>
    <p:sldId id="262" r:id="rId10"/>
    <p:sldId id="268" r:id="rId11"/>
    <p:sldId id="269" r:id="rId12"/>
    <p:sldId id="270" r:id="rId13"/>
    <p:sldId id="271" r:id="rId14"/>
    <p:sldId id="273" r:id="rId15"/>
    <p:sldId id="272" r:id="rId16"/>
    <p:sldId id="320" r:id="rId17"/>
    <p:sldId id="274" r:id="rId18"/>
    <p:sldId id="287" r:id="rId19"/>
    <p:sldId id="266" r:id="rId20"/>
    <p:sldId id="279" r:id="rId21"/>
    <p:sldId id="280" r:id="rId22"/>
    <p:sldId id="281" r:id="rId23"/>
    <p:sldId id="284" r:id="rId24"/>
    <p:sldId id="294" r:id="rId25"/>
    <p:sldId id="295" r:id="rId26"/>
    <p:sldId id="293" r:id="rId27"/>
    <p:sldId id="298" r:id="rId28"/>
    <p:sldId id="296" r:id="rId29"/>
    <p:sldId id="297" r:id="rId30"/>
    <p:sldId id="299" r:id="rId31"/>
    <p:sldId id="300" r:id="rId32"/>
    <p:sldId id="278" r:id="rId33"/>
    <p:sldId id="301" r:id="rId34"/>
    <p:sldId id="302" r:id="rId35"/>
    <p:sldId id="303" r:id="rId36"/>
    <p:sldId id="304" r:id="rId37"/>
    <p:sldId id="288" r:id="rId38"/>
    <p:sldId id="292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34" r:id="rId48"/>
    <p:sldId id="335" r:id="rId49"/>
    <p:sldId id="336" r:id="rId50"/>
    <p:sldId id="315" r:id="rId51"/>
    <p:sldId id="319" r:id="rId52"/>
    <p:sldId id="317" r:id="rId53"/>
    <p:sldId id="318" r:id="rId54"/>
    <p:sldId id="316" r:id="rId55"/>
    <p:sldId id="323" r:id="rId56"/>
    <p:sldId id="326" r:id="rId57"/>
    <p:sldId id="324" r:id="rId58"/>
    <p:sldId id="327" r:id="rId59"/>
    <p:sldId id="328" r:id="rId60"/>
    <p:sldId id="330" r:id="rId61"/>
    <p:sldId id="331" r:id="rId62"/>
    <p:sldId id="332" r:id="rId63"/>
    <p:sldId id="333" r:id="rId64"/>
    <p:sldId id="329" r:id="rId65"/>
    <p:sldId id="322" r:id="rId66"/>
    <p:sldId id="347" r:id="rId67"/>
    <p:sldId id="349" r:id="rId68"/>
    <p:sldId id="351" r:id="rId69"/>
    <p:sldId id="341" r:id="rId70"/>
    <p:sldId id="286" r:id="rId71"/>
    <p:sldId id="354" r:id="rId72"/>
    <p:sldId id="345" r:id="rId73"/>
    <p:sldId id="356" r:id="rId74"/>
    <p:sldId id="346" r:id="rId75"/>
    <p:sldId id="353" r:id="rId76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78"/>
    </p:embeddedFont>
    <p:embeddedFont>
      <p:font typeface="Lato" panose="020F0502020204030203" pitchFamily="34" charset="77"/>
      <p:regular r:id="rId79"/>
      <p:bold r:id="rId80"/>
      <p:italic r:id="rId81"/>
      <p:boldItalic r:id="rId82"/>
    </p:embeddedFont>
    <p:embeddedFont>
      <p:font typeface="Raleway" panose="020B0503030101060003" pitchFamily="34" charset="77"/>
      <p:regular r:id="rId83"/>
      <p:bold r:id="rId84"/>
      <p:italic r:id="rId85"/>
      <p:boldItalic r:id="rId86"/>
    </p:embeddedFont>
    <p:embeddedFont>
      <p:font typeface="RobotoMono Nerd Font" pitchFamily="2" charset="0"/>
      <p:regular r:id="rId87"/>
    </p:embeddedFont>
    <p:embeddedFont>
      <p:font typeface="Verdana" panose="020B060403050404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D1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92011"/>
  </p:normalViewPr>
  <p:slideViewPr>
    <p:cSldViewPr snapToGrid="0">
      <p:cViewPr varScale="1">
        <p:scale>
          <a:sx n="173" d="100"/>
          <a:sy n="173" d="100"/>
        </p:scale>
        <p:origin x="155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ssmint.com/gui-git-clients-for-mac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54d8f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54d8f6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https://www.fossmint.com/gui-git-clients-for-mac/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7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6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Blue Section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729442" y="77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35200" y="1013100"/>
            <a:ext cx="8616000" cy="3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38749" y="875237"/>
            <a:ext cx="4447309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81" r:id="rId3"/>
    <p:sldLayoutId id="2147483663" r:id="rId4"/>
    <p:sldLayoutId id="2147483682" r:id="rId5"/>
    <p:sldLayoutId id="2147483683" r:id="rId6"/>
    <p:sldLayoutId id="2147483684" r:id="rId7"/>
    <p:sldLayoutId id="2147483652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gui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master.vn/posts/35586/undo-committed-change-in-git" TargetMode="External"/><Relationship Id="rId2" Type="http://schemas.openxmlformats.org/officeDocument/2006/relationships/hyperlink" Target="https://dev.to/neshaz/when-to-use-git-reset-git-revert--git-checkout-18je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master.vn/posts/35498/lam-viec-voi-local-repo-va-remote-repo-trong-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12350" y="1322450"/>
            <a:ext cx="8214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căn bản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5125" y="3172900"/>
            <a:ext cx="7842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8E0A5-3EA9-9B4B-BBD0-E5B375F08D22}"/>
              </a:ext>
            </a:extLst>
          </p:cNvPr>
          <p:cNvSpPr txBox="1"/>
          <p:nvPr/>
        </p:nvSpPr>
        <p:spPr>
          <a:xfrm>
            <a:off x="412350" y="3085107"/>
            <a:ext cx="22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cuong@techmaster.vn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256F-1B06-1949-ADA5-59BF05B2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Cài đặt git client client command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266BB-8C9F-A045-9956-D0D1B0784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/>
              <a:t>Windows</a:t>
            </a:r>
          </a:p>
          <a:p>
            <a:pPr>
              <a:lnSpc>
                <a:spcPct val="200000"/>
              </a:lnSpc>
            </a:pPr>
            <a:r>
              <a:rPr lang="en-US"/>
              <a:t>Linux</a:t>
            </a:r>
          </a:p>
          <a:p>
            <a:pPr>
              <a:lnSpc>
                <a:spcPct val="200000"/>
              </a:lnSpc>
            </a:pPr>
            <a:r>
              <a:rPr lang="en-US"/>
              <a:t>Mac</a:t>
            </a:r>
          </a:p>
          <a:p>
            <a:pPr marL="5715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brew install git</a:t>
            </a:r>
          </a:p>
        </p:txBody>
      </p:sp>
    </p:spTree>
    <p:extLst>
      <p:ext uri="{BB962C8B-B14F-4D97-AF65-F5344CB8AC3E}">
        <p14:creationId xmlns:p14="http://schemas.microsoft.com/office/powerpoint/2010/main" val="119498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7B40-69D6-634E-B27B-DE974D58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Kiểm tra version hiện tại của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C5ED6-7FF0-A545-9B08-CA86ACBDB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320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32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which git</a:t>
            </a:r>
          </a:p>
          <a:p>
            <a:pPr marL="114300" indent="0">
              <a:buNone/>
            </a:pPr>
            <a:r>
              <a:rPr lang="en-US" sz="3200">
                <a:latin typeface="RobotoMono Nerd Font" pitchFamily="2" charset="0"/>
                <a:ea typeface="RobotoMono Nerd Font" pitchFamily="2" charset="0"/>
              </a:rPr>
              <a:t>/usr/local/bin/git</a:t>
            </a:r>
            <a:br>
              <a:rPr lang="en-US" sz="320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 sz="3200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320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32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git --version</a:t>
            </a:r>
          </a:p>
          <a:p>
            <a:pPr marL="114300" indent="0">
              <a:buNone/>
            </a:pPr>
            <a:r>
              <a:rPr lang="en-US" sz="3200">
                <a:latin typeface="RobotoMono Nerd Font" pitchFamily="2" charset="0"/>
                <a:ea typeface="RobotoMono Nerd Font" pitchFamily="2" charset="0"/>
              </a:rPr>
              <a:t>git version 2.23.0</a:t>
            </a:r>
          </a:p>
        </p:txBody>
      </p:sp>
    </p:spTree>
    <p:extLst>
      <p:ext uri="{BB962C8B-B14F-4D97-AF65-F5344CB8AC3E}">
        <p14:creationId xmlns:p14="http://schemas.microsoft.com/office/powerpoint/2010/main" val="105454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19A0-CC24-FB45-A5F4-2559306E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GUI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EDA7-2836-6D44-8C16-D21279E01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84311"/>
            <a:ext cx="8616000" cy="3912000"/>
          </a:xfrm>
        </p:spPr>
        <p:txBody>
          <a:bodyPr/>
          <a:lstStyle/>
          <a:p>
            <a:r>
              <a:rPr lang="en-US"/>
              <a:t>Dễ dùng hơn git command line vì có giao diện trực quan: xem các branch và commit</a:t>
            </a:r>
          </a:p>
          <a:p>
            <a:endParaRPr lang="en-US"/>
          </a:p>
          <a:p>
            <a:r>
              <a:rPr lang="en-US"/>
              <a:t>Danh sách các git client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>
                <a:hlinkClick r:id="rId3"/>
              </a:rPr>
              <a:t>https://git-scm.com/downloads/guis/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9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146641-8CFD-4A40-B410-6D09D10A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52"/>
            <a:ext cx="9144000" cy="497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84319-3F06-134A-B0D5-BAB965F6FF6B}"/>
              </a:ext>
            </a:extLst>
          </p:cNvPr>
          <p:cNvSpPr txBox="1"/>
          <p:nvPr/>
        </p:nvSpPr>
        <p:spPr>
          <a:xfrm>
            <a:off x="7791062" y="418011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git-fork</a:t>
            </a:r>
          </a:p>
        </p:txBody>
      </p:sp>
    </p:spTree>
    <p:extLst>
      <p:ext uri="{BB962C8B-B14F-4D97-AF65-F5344CB8AC3E}">
        <p14:creationId xmlns:p14="http://schemas.microsoft.com/office/powerpoint/2010/main" val="12493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7188A-5AAA-3049-B0F6-4A01FA80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7" y="0"/>
            <a:ext cx="748145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C3CC0-4315-7548-9CE5-60302529D90D}"/>
              </a:ext>
            </a:extLst>
          </p:cNvPr>
          <p:cNvSpPr txBox="1"/>
          <p:nvPr/>
        </p:nvSpPr>
        <p:spPr>
          <a:xfrm>
            <a:off x="7200565" y="4441371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git desktop</a:t>
            </a:r>
          </a:p>
        </p:txBody>
      </p:sp>
    </p:spTree>
    <p:extLst>
      <p:ext uri="{BB962C8B-B14F-4D97-AF65-F5344CB8AC3E}">
        <p14:creationId xmlns:p14="http://schemas.microsoft.com/office/powerpoint/2010/main" val="414844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C5DAE-1848-8945-9C06-7D5D06F1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5" y="0"/>
            <a:ext cx="818284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971F-A313-8D4F-B33C-0E29A6A4DB0E}"/>
              </a:ext>
            </a:extLst>
          </p:cNvPr>
          <p:cNvSpPr txBox="1"/>
          <p:nvPr/>
        </p:nvSpPr>
        <p:spPr>
          <a:xfrm>
            <a:off x="7200565" y="4441371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source tree</a:t>
            </a:r>
          </a:p>
        </p:txBody>
      </p:sp>
    </p:spTree>
    <p:extLst>
      <p:ext uri="{BB962C8B-B14F-4D97-AF65-F5344CB8AC3E}">
        <p14:creationId xmlns:p14="http://schemas.microsoft.com/office/powerpoint/2010/main" val="198963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5B85-EAC1-4841-A46F-0AE61B99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 có git extension rất tốt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2E3B-2CBD-C84A-BEF3-1D038D568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39235"/>
            <a:ext cx="8616000" cy="880094"/>
          </a:xfrm>
        </p:spPr>
        <p:txBody>
          <a:bodyPr/>
          <a:lstStyle/>
          <a:p>
            <a:r>
              <a:rPr lang="en-US"/>
              <a:t>Git Graph</a:t>
            </a:r>
          </a:p>
          <a:p>
            <a:r>
              <a:rPr lang="en-US"/>
              <a:t>Git Lens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75813-FFDF-5341-905C-C502741B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9" y="1848117"/>
            <a:ext cx="4323661" cy="3257201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50353363-E931-174F-9921-B80EE3D4F864}"/>
              </a:ext>
            </a:extLst>
          </p:cNvPr>
          <p:cNvSpPr/>
          <p:nvPr/>
        </p:nvSpPr>
        <p:spPr>
          <a:xfrm>
            <a:off x="2707782" y="749082"/>
            <a:ext cx="4523705" cy="1099035"/>
          </a:xfrm>
          <a:prstGeom prst="leftArrow">
            <a:avLst>
              <a:gd name="adj1" fmla="val 6403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Buổi thực hành này tập trung làm việc</a:t>
            </a:r>
            <a:br>
              <a:rPr lang="en-US" sz="1600"/>
            </a:br>
            <a:r>
              <a:rPr lang="en-US" sz="1600"/>
              <a:t>git command line và VSCode Git extension</a:t>
            </a:r>
          </a:p>
        </p:txBody>
      </p:sp>
    </p:spTree>
    <p:extLst>
      <p:ext uri="{BB962C8B-B14F-4D97-AF65-F5344CB8AC3E}">
        <p14:creationId xmlns:p14="http://schemas.microsoft.com/office/powerpoint/2010/main" val="24312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5909-2D2C-9244-A844-FEC56603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local git repo</a:t>
            </a:r>
          </a:p>
        </p:txBody>
      </p:sp>
    </p:spTree>
    <p:extLst>
      <p:ext uri="{BB962C8B-B14F-4D97-AF65-F5344CB8AC3E}">
        <p14:creationId xmlns:p14="http://schemas.microsoft.com/office/powerpoint/2010/main" val="6614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A090-A6F8-FF46-804F-1433A3AD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474B-28A8-2043-BA82-FF2ACA3A4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Bạn bắt đầu một dự án mới tinh cần quản lý mã nguồn dự án này.</a:t>
            </a:r>
          </a:p>
          <a:p>
            <a:pPr>
              <a:lnSpc>
                <a:spcPct val="150000"/>
              </a:lnSpc>
            </a:pPr>
            <a:r>
              <a:rPr lang="en-US"/>
              <a:t>Mã nguồn ban đầu chỉ có file ReadMe.md (định dạng Markdown)</a:t>
            </a:r>
          </a:p>
          <a:p>
            <a:pPr>
              <a:lnSpc>
                <a:spcPct val="150000"/>
              </a:lnSpc>
            </a:pPr>
            <a:r>
              <a:rPr lang="en-US"/>
              <a:t>Sau đó thêm file demo.py (Python script)</a:t>
            </a:r>
          </a:p>
        </p:txBody>
      </p:sp>
    </p:spTree>
    <p:extLst>
      <p:ext uri="{BB962C8B-B14F-4D97-AF65-F5344CB8AC3E}">
        <p14:creationId xmlns:p14="http://schemas.microsoft.com/office/powerpoint/2010/main" val="455996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E8DB-B6CB-4D41-840E-AE8CA4B5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repository là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82610-DE77-AA4D-AAFA-963CE72C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Nơi quản lý lịch sử sửa đổi file mã nguồn ~ phiên bản</a:t>
            </a:r>
          </a:p>
          <a:p>
            <a:pPr>
              <a:spcAft>
                <a:spcPts val="1200"/>
              </a:spcAft>
            </a:pPr>
            <a:r>
              <a:rPr lang="en-US"/>
              <a:t>Local Repo</a:t>
            </a:r>
          </a:p>
          <a:p>
            <a:pPr>
              <a:spcAft>
                <a:spcPts val="1200"/>
              </a:spcAft>
            </a:pPr>
            <a:r>
              <a:rPr lang="en-US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03975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quản lý mã nguồn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315-5D8C-0B4B-85B9-B17D2E48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một local git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9DA1-AD01-4C4F-B041-0CAECA33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14520"/>
            <a:ext cx="8616000" cy="39120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mkdir myweb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cd myweb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git init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la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.git</a:t>
            </a:r>
          </a:p>
          <a:p>
            <a:pPr marL="114300" indent="0">
              <a:lnSpc>
                <a:spcPct val="200000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D4D7D-56B3-B340-9F3F-0C292A3F9D3E}"/>
              </a:ext>
            </a:extLst>
          </p:cNvPr>
          <p:cNvSpPr txBox="1"/>
          <p:nvPr/>
        </p:nvSpPr>
        <p:spPr>
          <a:xfrm>
            <a:off x="3306893" y="1045029"/>
            <a:ext cx="345780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Tạo một thư mục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BC6E1-F10D-8F41-95A3-BB783A6BE33B}"/>
              </a:ext>
            </a:extLst>
          </p:cNvPr>
          <p:cNvSpPr txBox="1"/>
          <p:nvPr/>
        </p:nvSpPr>
        <p:spPr>
          <a:xfrm>
            <a:off x="3306892" y="1775648"/>
            <a:ext cx="345780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Chuyển vào thư mục đó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3D21A-008B-CD42-9B83-2189534FA4CA}"/>
              </a:ext>
            </a:extLst>
          </p:cNvPr>
          <p:cNvSpPr txBox="1"/>
          <p:nvPr/>
        </p:nvSpPr>
        <p:spPr>
          <a:xfrm>
            <a:off x="3306891" y="2506267"/>
            <a:ext cx="345780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Khởi tạo git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C6BBA-5580-3648-8348-267AD5C6EB14}"/>
              </a:ext>
            </a:extLst>
          </p:cNvPr>
          <p:cNvSpPr txBox="1"/>
          <p:nvPr/>
        </p:nvSpPr>
        <p:spPr>
          <a:xfrm>
            <a:off x="3306891" y="3201084"/>
            <a:ext cx="5314595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Liệt kê nội dung thư mục kể cả file, folder ẩn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6980-904E-6544-B6AB-1C9FF3AA48FC}"/>
              </a:ext>
            </a:extLst>
          </p:cNvPr>
          <p:cNvSpPr txBox="1"/>
          <p:nvPr/>
        </p:nvSpPr>
        <p:spPr>
          <a:xfrm>
            <a:off x="3306891" y="3967505"/>
            <a:ext cx="372839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Thấy ngay một thư mục ẩn .git</a:t>
            </a:r>
          </a:p>
        </p:txBody>
      </p:sp>
    </p:spTree>
    <p:extLst>
      <p:ext uri="{BB962C8B-B14F-4D97-AF65-F5344CB8AC3E}">
        <p14:creationId xmlns:p14="http://schemas.microsoft.com/office/powerpoint/2010/main" val="39450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D6EB-D06E-B94D-96CD-23E0D0D8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Thêm một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1A21E-E8E0-5F48-9F6B-F0B6AC5A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1850"/>
            <a:ext cx="8616000" cy="39120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nano ReadMe.md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No commits yet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Untracked files: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add &lt;file&gt;..." to include in what will be committed)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FF0000"/>
                </a:solidFill>
                <a:latin typeface="RobotoMono Nerd Font" pitchFamily="2" charset="0"/>
                <a:ea typeface="RobotoMono Nerd Font" pitchFamily="2" charset="0"/>
              </a:rPr>
              <a:t>ReadMe.md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D6BED-6275-CD4B-B133-EBBF52C662B9}"/>
              </a:ext>
            </a:extLst>
          </p:cNvPr>
          <p:cNvSpPr txBox="1"/>
          <p:nvPr/>
        </p:nvSpPr>
        <p:spPr>
          <a:xfrm>
            <a:off x="3325372" y="991831"/>
            <a:ext cx="561702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Tạo một file ReadMe.md bằng trình editor nano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3960E-A3F8-0C48-8E65-EAD5C7905744}"/>
              </a:ext>
            </a:extLst>
          </p:cNvPr>
          <p:cNvSpPr txBox="1"/>
          <p:nvPr/>
        </p:nvSpPr>
        <p:spPr>
          <a:xfrm>
            <a:off x="3325372" y="1727086"/>
            <a:ext cx="561702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Xem trạng thái của git repo hiện tại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B5BB46-0C45-0A41-85E2-B092930AF1AD}"/>
              </a:ext>
            </a:extLst>
          </p:cNvPr>
          <p:cNvGrpSpPr/>
          <p:nvPr/>
        </p:nvGrpSpPr>
        <p:grpSpPr>
          <a:xfrm>
            <a:off x="2228647" y="3847335"/>
            <a:ext cx="6713753" cy="779733"/>
            <a:chOff x="2228647" y="3847335"/>
            <a:chExt cx="6713753" cy="779733"/>
          </a:xfrm>
        </p:grpSpPr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49687145-FD4E-5442-B3FF-0B1646D6A05E}"/>
                </a:ext>
              </a:extLst>
            </p:cNvPr>
            <p:cNvSpPr/>
            <p:nvPr/>
          </p:nvSpPr>
          <p:spPr>
            <a:xfrm rot="2232996">
              <a:off x="2228647" y="3847335"/>
              <a:ext cx="1047511" cy="515432"/>
            </a:xfrm>
            <a:prstGeom prst="leftArrow">
              <a:avLst>
                <a:gd name="adj1" fmla="val 41170"/>
                <a:gd name="adj2" fmla="val 68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2B3EEA-C472-2841-96BE-36D755F258B1}"/>
                </a:ext>
              </a:extLst>
            </p:cNvPr>
            <p:cNvSpPr txBox="1"/>
            <p:nvPr/>
          </p:nvSpPr>
          <p:spPr>
            <a:xfrm>
              <a:off x="3325372" y="4226958"/>
              <a:ext cx="5617028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File mới tạo chưa được giám sát (untracked)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20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D006-6624-FC43-9B37-6D813A5A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Staging và commit file vào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FBE4B-B237-9245-B408-34FBC0817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92" y="548544"/>
            <a:ext cx="8707200" cy="4517978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add .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new file:   ReadMe.md</a:t>
            </a:r>
            <a:b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>
              <a:solidFill>
                <a:srgbClr val="00B050"/>
              </a:solidFill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commit –m "Tạo ReadMe.md"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[master (root-commit) 31f9ba8] Tạo file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1 file changed, 1 insertion(+)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create mode 100644 ReadMe.md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81817-AFB6-0649-9989-9D7A6395B2C5}"/>
              </a:ext>
            </a:extLst>
          </p:cNvPr>
          <p:cNvSpPr txBox="1"/>
          <p:nvPr/>
        </p:nvSpPr>
        <p:spPr>
          <a:xfrm>
            <a:off x="3181355" y="799713"/>
            <a:ext cx="5264065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Staging để giám sát thay đổi file này. </a:t>
            </a:r>
            <a:br>
              <a:rPr lang="en-US" sz="2000"/>
            </a:br>
            <a:r>
              <a:rPr lang="en-US" sz="2000"/>
              <a:t>Dấu . lấy tất nội dung trong thư mục hiện tại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428CB-1358-974E-8227-B17E5FDDC1A4}"/>
              </a:ext>
            </a:extLst>
          </p:cNvPr>
          <p:cNvSpPr txBox="1"/>
          <p:nvPr/>
        </p:nvSpPr>
        <p:spPr>
          <a:xfrm>
            <a:off x="3181355" y="1665462"/>
            <a:ext cx="5264064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Kiểm tra trạng thái git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1EB6-CC58-8746-96A4-FC1AD4C45193}"/>
              </a:ext>
            </a:extLst>
          </p:cNvPr>
          <p:cNvSpPr txBox="1"/>
          <p:nvPr/>
        </p:nvSpPr>
        <p:spPr>
          <a:xfrm>
            <a:off x="6065709" y="3704722"/>
            <a:ext cx="307829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Chốt thay đổi vào git repo</a:t>
            </a:r>
          </a:p>
        </p:txBody>
      </p:sp>
    </p:spTree>
    <p:extLst>
      <p:ext uri="{BB962C8B-B14F-4D97-AF65-F5344CB8AC3E}">
        <p14:creationId xmlns:p14="http://schemas.microsoft.com/office/powerpoint/2010/main" val="36446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43BA-6BC3-1C4A-A0B3-4FC739C1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Xem lịch sử thay đổi</a:t>
            </a:r>
          </a:p>
        </p:txBody>
      </p:sp>
    </p:spTree>
    <p:extLst>
      <p:ext uri="{BB962C8B-B14F-4D97-AF65-F5344CB8AC3E}">
        <p14:creationId xmlns:p14="http://schemas.microsoft.com/office/powerpoint/2010/main" val="2080349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6F9BA-81DD-C64F-8975-9BFE766CE40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2637" y="344915"/>
            <a:ext cx="8616950" cy="2215405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log</a:t>
            </a:r>
          </a:p>
          <a:p>
            <a:pPr marL="114300" indent="0">
              <a:buNone/>
            </a:pPr>
            <a:br>
              <a:rPr lang="en-US"/>
            </a:br>
            <a:r>
              <a:rPr lang="en-US"/>
              <a:t>commit 31f9ba8ca7572347121dacbad102ad9392edda45 (HEAD -&gt; master)</a:t>
            </a:r>
          </a:p>
          <a:p>
            <a:pPr marL="114300" indent="0">
              <a:buNone/>
            </a:pPr>
            <a:r>
              <a:rPr lang="en-US"/>
              <a:t>Author: techmaster &lt;cuong@techmaster.vn&gt;</a:t>
            </a:r>
          </a:p>
          <a:p>
            <a:pPr marL="114300" indent="0">
              <a:buNone/>
            </a:pPr>
            <a:r>
              <a:rPr lang="en-US"/>
              <a:t>Date:   Mon Oct 14 11:56:11 2019 +0700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    Tạo file ReadMe.md</a:t>
            </a:r>
          </a:p>
          <a:p>
            <a:pPr marL="114300" indent="0">
              <a:buNone/>
            </a:pPr>
            <a:r>
              <a:rPr lang="en-US"/>
              <a:t>(END)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721C2-B2BB-B14A-BF7D-EE3938FD3495}"/>
              </a:ext>
            </a:extLst>
          </p:cNvPr>
          <p:cNvGrpSpPr/>
          <p:nvPr/>
        </p:nvGrpSpPr>
        <p:grpSpPr>
          <a:xfrm>
            <a:off x="1918546" y="2360441"/>
            <a:ext cx="6713753" cy="779733"/>
            <a:chOff x="2228647" y="3847335"/>
            <a:chExt cx="6713753" cy="779733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8CF4382E-1C00-2141-8900-E896E0DEB48B}"/>
                </a:ext>
              </a:extLst>
            </p:cNvPr>
            <p:cNvSpPr/>
            <p:nvPr/>
          </p:nvSpPr>
          <p:spPr>
            <a:xfrm rot="2232996">
              <a:off x="2228647" y="3847335"/>
              <a:ext cx="1047511" cy="515432"/>
            </a:xfrm>
            <a:prstGeom prst="leftArrow">
              <a:avLst>
                <a:gd name="adj1" fmla="val 41170"/>
                <a:gd name="adj2" fmla="val 68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F82376-E59E-9149-8DEB-A54B31C94A89}"/>
                </a:ext>
              </a:extLst>
            </p:cNvPr>
            <p:cNvSpPr txBox="1"/>
            <p:nvPr/>
          </p:nvSpPr>
          <p:spPr>
            <a:xfrm>
              <a:off x="3325372" y="4226958"/>
              <a:ext cx="5617028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commit message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2B2F52-4788-574D-AAB7-6E962148C8F0}"/>
              </a:ext>
            </a:extLst>
          </p:cNvPr>
          <p:cNvSpPr txBox="1"/>
          <p:nvPr/>
        </p:nvSpPr>
        <p:spPr>
          <a:xfrm>
            <a:off x="437322" y="3633746"/>
            <a:ext cx="402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Chú ý: gõ vào terminal </a:t>
            </a:r>
            <a:r>
              <a:rPr lang="en-US" sz="2000" i="1">
                <a:solidFill>
                  <a:srgbClr val="FF0000"/>
                </a:solidFill>
              </a:rPr>
              <a:t>:q</a:t>
            </a:r>
            <a:r>
              <a:rPr lang="en-US" sz="2000" i="1"/>
              <a:t> để thoát</a:t>
            </a:r>
          </a:p>
        </p:txBody>
      </p:sp>
    </p:spTree>
    <p:extLst>
      <p:ext uri="{BB962C8B-B14F-4D97-AF65-F5344CB8AC3E}">
        <p14:creationId xmlns:p14="http://schemas.microsoft.com/office/powerpoint/2010/main" val="16576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68ECF4-FBCD-0843-89EC-EA076A9A1B39}"/>
              </a:ext>
            </a:extLst>
          </p:cNvPr>
          <p:cNvSpPr/>
          <p:nvPr/>
        </p:nvSpPr>
        <p:spPr>
          <a:xfrm>
            <a:off x="217443" y="278962"/>
            <a:ext cx="623279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log --oneline</a:t>
            </a:r>
          </a:p>
          <a:p>
            <a:pPr marL="114300" indent="0">
              <a:buNone/>
            </a:pPr>
            <a:b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31f9ba8 (HEAD -&gt; master) Tạo file ReadMe.md</a:t>
            </a:r>
          </a:p>
          <a:p>
            <a:pPr marL="114300" indent="0">
              <a:buNone/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(END)</a:t>
            </a:r>
            <a:endParaRPr lang="en-US" sz="2400">
              <a:solidFill>
                <a:schemeClr val="accent1"/>
              </a:solidFill>
              <a:latin typeface="RobotoMono Nerd Font" pitchFamily="2" charset="0"/>
              <a:ea typeface="RobotoMono Ner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84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D1A4-A276-3449-96EA-4D3D7BB4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Sửa đổi </a:t>
            </a:r>
            <a:r>
              <a:rPr lang="en-US">
                <a:sym typeface="Wingdings" pitchFamily="2" charset="2"/>
              </a:rPr>
              <a:t> commit</a:t>
            </a:r>
            <a:br>
              <a:rPr lang="en-US">
                <a:sym typeface="Wingdings" pitchFamily="2" charset="2"/>
              </a:rPr>
            </a:br>
            <a:r>
              <a:rPr lang="en-US">
                <a:sym typeface="Wingdings" pitchFamily="2" charset="2"/>
              </a:rPr>
              <a:t>Sửa đổi  hủy sửa đổi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5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B4FD-8F6D-A44E-86AD-8D053E9C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402E3-5A1B-3E49-B552-19A8AFAB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User sửa file ReadMe.md, thêm vào vài dòng text đồng thời tạo mới file demo.py </a:t>
            </a:r>
          </a:p>
        </p:txBody>
      </p:sp>
    </p:spTree>
    <p:extLst>
      <p:ext uri="{BB962C8B-B14F-4D97-AF65-F5344CB8AC3E}">
        <p14:creationId xmlns:p14="http://schemas.microsoft.com/office/powerpoint/2010/main" val="271241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DAC7-A1D3-3749-8906-E096C5BD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Thêm file mới và sửa file đã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C61DF-33FD-5E43-8EB2-68C8BC60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40545"/>
            <a:ext cx="8616000" cy="3694071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new file:   demo.py</a:t>
            </a:r>
          </a:p>
          <a:p>
            <a:pPr marL="114300" indent="0">
              <a:buNone/>
            </a:pPr>
            <a:endParaRPr lang="en-US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not staged for commit: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add &lt;file&gt;..." to update what will be committed)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&lt;file&gt;..." to discard changes in working directory)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FF000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78ECF-3B42-A342-9F8B-6BFFB2B6F1D9}"/>
              </a:ext>
            </a:extLst>
          </p:cNvPr>
          <p:cNvSpPr txBox="1"/>
          <p:nvPr/>
        </p:nvSpPr>
        <p:spPr>
          <a:xfrm>
            <a:off x="4325509" y="2379518"/>
            <a:ext cx="1956021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File thêm mới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0695B-72AF-4048-A614-E681C6F91B07}"/>
              </a:ext>
            </a:extLst>
          </p:cNvPr>
          <p:cNvSpPr txBox="1"/>
          <p:nvPr/>
        </p:nvSpPr>
        <p:spPr>
          <a:xfrm>
            <a:off x="4325508" y="4296062"/>
            <a:ext cx="1956021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File sửa đổi</a:t>
            </a:r>
          </a:p>
        </p:txBody>
      </p:sp>
    </p:spTree>
    <p:extLst>
      <p:ext uri="{BB962C8B-B14F-4D97-AF65-F5344CB8AC3E}">
        <p14:creationId xmlns:p14="http://schemas.microsoft.com/office/powerpoint/2010/main" val="15459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2A70-EAEA-AB42-8FF4-14D6B960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Có 4 khả năng user muốn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C94DE-4FA2-5649-8D5B-70C01925F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Sửa nhầm file ReadMe.md, nên phải hủy thay đổi nhầm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Muốn commit thay đổi file ReadMe.md và thêm cả file mới tạo demo.py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Chỉ commit thay đổi file ReadMe.md, không commit file demo.py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Hủy tất cả thay đổi với ReadMe.md và demo.py, đưa thư mục làm việc về trạng thái lần commit trước đó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5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665-5D80-FF45-B745-E645FEE0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cách quản lý mã 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D605D-3BF8-5441-BAE5-6939C6D89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641850"/>
            <a:ext cx="8616000" cy="440186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b="1"/>
              <a:t>Sao lưu thư mục</a:t>
            </a:r>
            <a:r>
              <a:rPr lang="en-US"/>
              <a:t>, zip lại, đề tên theo ngày.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/>
              <a:t>Ưu: ai cũng làm được, không cần tool, không cần học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/>
              <a:t>Nhược: số lượng file tăng nhanh chóng, không cùng hợp tác code</a:t>
            </a:r>
          </a:p>
          <a:p>
            <a:pPr>
              <a:spcBef>
                <a:spcPts val="800"/>
              </a:spcBef>
            </a:pPr>
            <a:r>
              <a:rPr lang="en-US" b="1"/>
              <a:t>Subversion</a:t>
            </a:r>
            <a:r>
              <a:rPr lang="en-US"/>
              <a:t>: quản lý mã nguồn mô hình client-server</a:t>
            </a:r>
          </a:p>
          <a:p>
            <a:pPr lvl="1">
              <a:spcBef>
                <a:spcPts val="800"/>
              </a:spcBef>
            </a:pPr>
            <a:r>
              <a:rPr lang="en-US"/>
              <a:t>Ưu: dễ hiểu, dễ dùng</a:t>
            </a:r>
          </a:p>
          <a:p>
            <a:pPr lvl="1">
              <a:spcBef>
                <a:spcPts val="800"/>
              </a:spcBef>
            </a:pPr>
            <a:r>
              <a:rPr lang="en-US"/>
              <a:t>Nhược: server chết, khỏi dùng!</a:t>
            </a:r>
          </a:p>
          <a:p>
            <a:pPr>
              <a:spcBef>
                <a:spcPts val="800"/>
              </a:spcBef>
            </a:pPr>
            <a:r>
              <a:rPr lang="en-US" b="1"/>
              <a:t>Git</a:t>
            </a:r>
            <a:r>
              <a:rPr lang="en-US"/>
              <a:t>: phương pháp quản lý mã nguồn phổ biến nhất</a:t>
            </a:r>
          </a:p>
          <a:p>
            <a:pPr lvl="1">
              <a:spcBef>
                <a:spcPts val="800"/>
              </a:spcBef>
            </a:pPr>
            <a:r>
              <a:rPr lang="en-US"/>
              <a:t>Ưu: phổ biến nhất, nhiều dịch vụ free, nhiều lựa chọn client-server. Server chết, chập chờn, vẫn làm việc tốt</a:t>
            </a:r>
          </a:p>
          <a:p>
            <a:pPr lvl="1">
              <a:spcBef>
                <a:spcPts val="800"/>
              </a:spcBef>
            </a:pPr>
            <a:r>
              <a:rPr lang="en-US"/>
              <a:t>Nhược: tập lệnh phức tạp</a:t>
            </a:r>
          </a:p>
          <a:p>
            <a:pPr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86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D6C8-3E51-2F4A-9C95-4DBAF61B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TH1: Hủy thay đổi lên file ReadMe.md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49CCF-F5A5-0445-A9D1-3F67929A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14" y="916509"/>
            <a:ext cx="8616000" cy="391200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cat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Hello World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Thêm thay đổi</a:t>
            </a:r>
          </a:p>
          <a:p>
            <a:pPr marL="114300" indent="0">
              <a:buNone/>
            </a:pPr>
            <a:endParaRPr lang="en-US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restore ReadMe.md</a:t>
            </a:r>
            <a:b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 sz="2400" b="1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cat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Hello World</a:t>
            </a:r>
          </a:p>
          <a:p>
            <a:pPr marL="114300" indent="0">
              <a:buNone/>
            </a:pPr>
            <a:endParaRPr lang="en-US" sz="2400" b="1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8F690-74C1-7841-86AE-D82670B678B9}"/>
              </a:ext>
            </a:extLst>
          </p:cNvPr>
          <p:cNvSpPr txBox="1"/>
          <p:nvPr/>
        </p:nvSpPr>
        <p:spPr>
          <a:xfrm>
            <a:off x="4951927" y="1040836"/>
            <a:ext cx="4105237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Xem nội dung file ReadMe.md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29B5A-BA2B-314B-8E84-A0F19B8E02F1}"/>
              </a:ext>
            </a:extLst>
          </p:cNvPr>
          <p:cNvSpPr txBox="1"/>
          <p:nvPr/>
        </p:nvSpPr>
        <p:spPr>
          <a:xfrm>
            <a:off x="4951925" y="2236424"/>
            <a:ext cx="4105237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Hủy thay đổi, đưa nội dung về lần commit gần nhất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326ED-98CE-6840-9767-6CEBA6762250}"/>
              </a:ext>
            </a:extLst>
          </p:cNvPr>
          <p:cNvSpPr txBox="1"/>
          <p:nvPr/>
        </p:nvSpPr>
        <p:spPr>
          <a:xfrm>
            <a:off x="4951925" y="3336235"/>
            <a:ext cx="4105237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Xem nội dung file ReadMe.md để thấy dòng chữ sửa đổi đã mất</a:t>
            </a:r>
          </a:p>
        </p:txBody>
      </p:sp>
    </p:spTree>
    <p:extLst>
      <p:ext uri="{BB962C8B-B14F-4D97-AF65-F5344CB8AC3E}">
        <p14:creationId xmlns:p14="http://schemas.microsoft.com/office/powerpoint/2010/main" val="29994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62DE-F5EE-BA45-893E-F337852D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TH2: staging cả ReadMe.md và demo.py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44FB-914B-2044-99A7-7190D7191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95081"/>
            <a:ext cx="8616000" cy="2582215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add demo.py ReadMe.md</a:t>
            </a: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modified:  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new file:   demo.py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39A84-8F42-384A-ACEE-2086BCAA4B5D}"/>
              </a:ext>
            </a:extLst>
          </p:cNvPr>
          <p:cNvSpPr txBox="1"/>
          <p:nvPr/>
        </p:nvSpPr>
        <p:spPr>
          <a:xfrm>
            <a:off x="5634508" y="995760"/>
            <a:ext cx="306517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Cách này ghi rõ từng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F8E48-165F-F749-8CFD-2A6B6BA5172A}"/>
              </a:ext>
            </a:extLst>
          </p:cNvPr>
          <p:cNvSpPr/>
          <p:nvPr/>
        </p:nvSpPr>
        <p:spPr>
          <a:xfrm>
            <a:off x="355895" y="414363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add . 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D2851-A74A-BF43-9041-20CA4C7F07B1}"/>
              </a:ext>
            </a:extLst>
          </p:cNvPr>
          <p:cNvSpPr txBox="1"/>
          <p:nvPr/>
        </p:nvSpPr>
        <p:spPr>
          <a:xfrm>
            <a:off x="2752704" y="4205186"/>
            <a:ext cx="4878027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Cách này stage tất cả thêm, sửa, xóa</a:t>
            </a:r>
          </a:p>
        </p:txBody>
      </p:sp>
    </p:spTree>
    <p:extLst>
      <p:ext uri="{BB962C8B-B14F-4D97-AF65-F5344CB8AC3E}">
        <p14:creationId xmlns:p14="http://schemas.microsoft.com/office/powerpoint/2010/main" val="19684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D3C08-6755-5C48-9AD9-ABFDF56A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53" y="91577"/>
            <a:ext cx="6157860" cy="5051923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D3AB7853-20E9-5C40-AF1B-B4BA88089614}"/>
              </a:ext>
            </a:extLst>
          </p:cNvPr>
          <p:cNvSpPr/>
          <p:nvPr/>
        </p:nvSpPr>
        <p:spPr>
          <a:xfrm>
            <a:off x="1815921" y="64394"/>
            <a:ext cx="6555347" cy="5061398"/>
          </a:xfrm>
          <a:custGeom>
            <a:avLst/>
            <a:gdLst>
              <a:gd name="connsiteX0" fmla="*/ 1513268 w 6555347"/>
              <a:gd name="connsiteY0" fmla="*/ 1390919 h 5061398"/>
              <a:gd name="connsiteX1" fmla="*/ 1513268 w 6555347"/>
              <a:gd name="connsiteY1" fmla="*/ 1390919 h 5061398"/>
              <a:gd name="connsiteX2" fmla="*/ 1661375 w 6555347"/>
              <a:gd name="connsiteY2" fmla="*/ 1410237 h 5061398"/>
              <a:gd name="connsiteX3" fmla="*/ 1732209 w 6555347"/>
              <a:gd name="connsiteY3" fmla="*/ 1423116 h 5061398"/>
              <a:gd name="connsiteX4" fmla="*/ 1964028 w 6555347"/>
              <a:gd name="connsiteY4" fmla="*/ 1435995 h 5061398"/>
              <a:gd name="connsiteX5" fmla="*/ 2202287 w 6555347"/>
              <a:gd name="connsiteY5" fmla="*/ 1429555 h 5061398"/>
              <a:gd name="connsiteX6" fmla="*/ 2221606 w 6555347"/>
              <a:gd name="connsiteY6" fmla="*/ 1423116 h 5061398"/>
              <a:gd name="connsiteX7" fmla="*/ 2292440 w 6555347"/>
              <a:gd name="connsiteY7" fmla="*/ 1403798 h 5061398"/>
              <a:gd name="connsiteX8" fmla="*/ 2305318 w 6555347"/>
              <a:gd name="connsiteY8" fmla="*/ 1345843 h 5061398"/>
              <a:gd name="connsiteX9" fmla="*/ 2311758 w 6555347"/>
              <a:gd name="connsiteY9" fmla="*/ 1294327 h 5061398"/>
              <a:gd name="connsiteX10" fmla="*/ 2331076 w 6555347"/>
              <a:gd name="connsiteY10" fmla="*/ 1217054 h 5061398"/>
              <a:gd name="connsiteX11" fmla="*/ 2337516 w 6555347"/>
              <a:gd name="connsiteY11" fmla="*/ 1165538 h 5061398"/>
              <a:gd name="connsiteX12" fmla="*/ 2350394 w 6555347"/>
              <a:gd name="connsiteY12" fmla="*/ 1036750 h 5061398"/>
              <a:gd name="connsiteX13" fmla="*/ 2356834 w 6555347"/>
              <a:gd name="connsiteY13" fmla="*/ 811369 h 5061398"/>
              <a:gd name="connsiteX14" fmla="*/ 2343955 w 6555347"/>
              <a:gd name="connsiteY14" fmla="*/ 663262 h 5061398"/>
              <a:gd name="connsiteX15" fmla="*/ 2350394 w 6555347"/>
              <a:gd name="connsiteY15" fmla="*/ 611747 h 5061398"/>
              <a:gd name="connsiteX16" fmla="*/ 2356834 w 6555347"/>
              <a:gd name="connsiteY16" fmla="*/ 592429 h 5061398"/>
              <a:gd name="connsiteX17" fmla="*/ 2363273 w 6555347"/>
              <a:gd name="connsiteY17" fmla="*/ 553792 h 5061398"/>
              <a:gd name="connsiteX18" fmla="*/ 2369713 w 6555347"/>
              <a:gd name="connsiteY18" fmla="*/ 534474 h 5061398"/>
              <a:gd name="connsiteX19" fmla="*/ 2376152 w 6555347"/>
              <a:gd name="connsiteY19" fmla="*/ 508716 h 5061398"/>
              <a:gd name="connsiteX20" fmla="*/ 2395471 w 6555347"/>
              <a:gd name="connsiteY20" fmla="*/ 418564 h 5061398"/>
              <a:gd name="connsiteX21" fmla="*/ 2408349 w 6555347"/>
              <a:gd name="connsiteY21" fmla="*/ 379927 h 5061398"/>
              <a:gd name="connsiteX22" fmla="*/ 2421228 w 6555347"/>
              <a:gd name="connsiteY22" fmla="*/ 360609 h 5061398"/>
              <a:gd name="connsiteX23" fmla="*/ 2537138 w 6555347"/>
              <a:gd name="connsiteY23" fmla="*/ 283336 h 5061398"/>
              <a:gd name="connsiteX24" fmla="*/ 2556456 w 6555347"/>
              <a:gd name="connsiteY24" fmla="*/ 276896 h 5061398"/>
              <a:gd name="connsiteX25" fmla="*/ 2633730 w 6555347"/>
              <a:gd name="connsiteY25" fmla="*/ 238260 h 5061398"/>
              <a:gd name="connsiteX26" fmla="*/ 2698124 w 6555347"/>
              <a:gd name="connsiteY26" fmla="*/ 206062 h 5061398"/>
              <a:gd name="connsiteX27" fmla="*/ 2736761 w 6555347"/>
              <a:gd name="connsiteY27" fmla="*/ 199623 h 5061398"/>
              <a:gd name="connsiteX28" fmla="*/ 2801155 w 6555347"/>
              <a:gd name="connsiteY28" fmla="*/ 173865 h 5061398"/>
              <a:gd name="connsiteX29" fmla="*/ 2846231 w 6555347"/>
              <a:gd name="connsiteY29" fmla="*/ 167426 h 5061398"/>
              <a:gd name="connsiteX30" fmla="*/ 2884868 w 6555347"/>
              <a:gd name="connsiteY30" fmla="*/ 154547 h 5061398"/>
              <a:gd name="connsiteX31" fmla="*/ 2981459 w 6555347"/>
              <a:gd name="connsiteY31" fmla="*/ 135229 h 5061398"/>
              <a:gd name="connsiteX32" fmla="*/ 3181082 w 6555347"/>
              <a:gd name="connsiteY32" fmla="*/ 77274 h 5061398"/>
              <a:gd name="connsiteX33" fmla="*/ 3296992 w 6555347"/>
              <a:gd name="connsiteY33" fmla="*/ 51516 h 5061398"/>
              <a:gd name="connsiteX34" fmla="*/ 3361386 w 6555347"/>
              <a:gd name="connsiteY34" fmla="*/ 45076 h 5061398"/>
              <a:gd name="connsiteX35" fmla="*/ 3406462 w 6555347"/>
              <a:gd name="connsiteY35" fmla="*/ 38637 h 5061398"/>
              <a:gd name="connsiteX36" fmla="*/ 3515933 w 6555347"/>
              <a:gd name="connsiteY36" fmla="*/ 25758 h 5061398"/>
              <a:gd name="connsiteX37" fmla="*/ 3599645 w 6555347"/>
              <a:gd name="connsiteY37" fmla="*/ 12879 h 5061398"/>
              <a:gd name="connsiteX38" fmla="*/ 3773510 w 6555347"/>
              <a:gd name="connsiteY38" fmla="*/ 0 h 5061398"/>
              <a:gd name="connsiteX39" fmla="*/ 4256468 w 6555347"/>
              <a:gd name="connsiteY39" fmla="*/ 6440 h 5061398"/>
              <a:gd name="connsiteX40" fmla="*/ 4520485 w 6555347"/>
              <a:gd name="connsiteY40" fmla="*/ 12879 h 5061398"/>
              <a:gd name="connsiteX41" fmla="*/ 4604197 w 6555347"/>
              <a:gd name="connsiteY41" fmla="*/ 25758 h 5061398"/>
              <a:gd name="connsiteX42" fmla="*/ 4694349 w 6555347"/>
              <a:gd name="connsiteY42" fmla="*/ 32198 h 5061398"/>
              <a:gd name="connsiteX43" fmla="*/ 4765183 w 6555347"/>
              <a:gd name="connsiteY43" fmla="*/ 51516 h 5061398"/>
              <a:gd name="connsiteX44" fmla="*/ 4855335 w 6555347"/>
              <a:gd name="connsiteY44" fmla="*/ 64395 h 5061398"/>
              <a:gd name="connsiteX45" fmla="*/ 4874654 w 6555347"/>
              <a:gd name="connsiteY45" fmla="*/ 70834 h 5061398"/>
              <a:gd name="connsiteX46" fmla="*/ 5042079 w 6555347"/>
              <a:gd name="connsiteY46" fmla="*/ 96592 h 5061398"/>
              <a:gd name="connsiteX47" fmla="*/ 5157989 w 6555347"/>
              <a:gd name="connsiteY47" fmla="*/ 115910 h 5061398"/>
              <a:gd name="connsiteX48" fmla="*/ 5183747 w 6555347"/>
              <a:gd name="connsiteY48" fmla="*/ 122350 h 5061398"/>
              <a:gd name="connsiteX49" fmla="*/ 5286778 w 6555347"/>
              <a:gd name="connsiteY49" fmla="*/ 141668 h 5061398"/>
              <a:gd name="connsiteX50" fmla="*/ 5383369 w 6555347"/>
              <a:gd name="connsiteY50" fmla="*/ 154547 h 5061398"/>
              <a:gd name="connsiteX51" fmla="*/ 5415566 w 6555347"/>
              <a:gd name="connsiteY51" fmla="*/ 160986 h 5061398"/>
              <a:gd name="connsiteX52" fmla="*/ 5518597 w 6555347"/>
              <a:gd name="connsiteY52" fmla="*/ 173865 h 5061398"/>
              <a:gd name="connsiteX53" fmla="*/ 5640947 w 6555347"/>
              <a:gd name="connsiteY53" fmla="*/ 186744 h 5061398"/>
              <a:gd name="connsiteX54" fmla="*/ 5666704 w 6555347"/>
              <a:gd name="connsiteY54" fmla="*/ 193183 h 5061398"/>
              <a:gd name="connsiteX55" fmla="*/ 5930721 w 6555347"/>
              <a:gd name="connsiteY55" fmla="*/ 212502 h 5061398"/>
              <a:gd name="connsiteX56" fmla="*/ 6027313 w 6555347"/>
              <a:gd name="connsiteY56" fmla="*/ 225381 h 5061398"/>
              <a:gd name="connsiteX57" fmla="*/ 6085268 w 6555347"/>
              <a:gd name="connsiteY57" fmla="*/ 238260 h 5061398"/>
              <a:gd name="connsiteX58" fmla="*/ 6104586 w 6555347"/>
              <a:gd name="connsiteY58" fmla="*/ 251138 h 5061398"/>
              <a:gd name="connsiteX59" fmla="*/ 6117465 w 6555347"/>
              <a:gd name="connsiteY59" fmla="*/ 270457 h 5061398"/>
              <a:gd name="connsiteX60" fmla="*/ 6156102 w 6555347"/>
              <a:gd name="connsiteY60" fmla="*/ 328412 h 5061398"/>
              <a:gd name="connsiteX61" fmla="*/ 6188299 w 6555347"/>
              <a:gd name="connsiteY61" fmla="*/ 392806 h 5061398"/>
              <a:gd name="connsiteX62" fmla="*/ 6201178 w 6555347"/>
              <a:gd name="connsiteY62" fmla="*/ 431443 h 5061398"/>
              <a:gd name="connsiteX63" fmla="*/ 6220496 w 6555347"/>
              <a:gd name="connsiteY63" fmla="*/ 463640 h 5061398"/>
              <a:gd name="connsiteX64" fmla="*/ 6278451 w 6555347"/>
              <a:gd name="connsiteY64" fmla="*/ 598868 h 5061398"/>
              <a:gd name="connsiteX65" fmla="*/ 6336406 w 6555347"/>
              <a:gd name="connsiteY65" fmla="*/ 746975 h 5061398"/>
              <a:gd name="connsiteX66" fmla="*/ 6368603 w 6555347"/>
              <a:gd name="connsiteY66" fmla="*/ 862885 h 5061398"/>
              <a:gd name="connsiteX67" fmla="*/ 6387921 w 6555347"/>
              <a:gd name="connsiteY67" fmla="*/ 927279 h 5061398"/>
              <a:gd name="connsiteX68" fmla="*/ 6400800 w 6555347"/>
              <a:gd name="connsiteY68" fmla="*/ 953037 h 5061398"/>
              <a:gd name="connsiteX69" fmla="*/ 6420118 w 6555347"/>
              <a:gd name="connsiteY69" fmla="*/ 1023871 h 5061398"/>
              <a:gd name="connsiteX70" fmla="*/ 6445876 w 6555347"/>
              <a:gd name="connsiteY70" fmla="*/ 1088265 h 5061398"/>
              <a:gd name="connsiteX71" fmla="*/ 6465194 w 6555347"/>
              <a:gd name="connsiteY71" fmla="*/ 1159099 h 5061398"/>
              <a:gd name="connsiteX72" fmla="*/ 6490952 w 6555347"/>
              <a:gd name="connsiteY72" fmla="*/ 1229933 h 5061398"/>
              <a:gd name="connsiteX73" fmla="*/ 6529589 w 6555347"/>
              <a:gd name="connsiteY73" fmla="*/ 1423116 h 5061398"/>
              <a:gd name="connsiteX74" fmla="*/ 6536028 w 6555347"/>
              <a:gd name="connsiteY74" fmla="*/ 1539026 h 5061398"/>
              <a:gd name="connsiteX75" fmla="*/ 6548907 w 6555347"/>
              <a:gd name="connsiteY75" fmla="*/ 1642057 h 5061398"/>
              <a:gd name="connsiteX76" fmla="*/ 6555347 w 6555347"/>
              <a:gd name="connsiteY76" fmla="*/ 1783724 h 5061398"/>
              <a:gd name="connsiteX77" fmla="*/ 6548907 w 6555347"/>
              <a:gd name="connsiteY77" fmla="*/ 2607972 h 5061398"/>
              <a:gd name="connsiteX78" fmla="*/ 6536028 w 6555347"/>
              <a:gd name="connsiteY78" fmla="*/ 2717443 h 5061398"/>
              <a:gd name="connsiteX79" fmla="*/ 6529589 w 6555347"/>
              <a:gd name="connsiteY79" fmla="*/ 2814034 h 5061398"/>
              <a:gd name="connsiteX80" fmla="*/ 6523149 w 6555347"/>
              <a:gd name="connsiteY80" fmla="*/ 2981460 h 5061398"/>
              <a:gd name="connsiteX81" fmla="*/ 6516710 w 6555347"/>
              <a:gd name="connsiteY81" fmla="*/ 3200400 h 5061398"/>
              <a:gd name="connsiteX82" fmla="*/ 6490952 w 6555347"/>
              <a:gd name="connsiteY82" fmla="*/ 3329189 h 5061398"/>
              <a:gd name="connsiteX83" fmla="*/ 6484513 w 6555347"/>
              <a:gd name="connsiteY83" fmla="*/ 3348507 h 5061398"/>
              <a:gd name="connsiteX84" fmla="*/ 6471634 w 6555347"/>
              <a:gd name="connsiteY84" fmla="*/ 3412902 h 5061398"/>
              <a:gd name="connsiteX85" fmla="*/ 6458755 w 6555347"/>
              <a:gd name="connsiteY85" fmla="*/ 3470857 h 5061398"/>
              <a:gd name="connsiteX86" fmla="*/ 6432997 w 6555347"/>
              <a:gd name="connsiteY86" fmla="*/ 3631843 h 5061398"/>
              <a:gd name="connsiteX87" fmla="*/ 6420118 w 6555347"/>
              <a:gd name="connsiteY87" fmla="*/ 3696237 h 5061398"/>
              <a:gd name="connsiteX88" fmla="*/ 6394361 w 6555347"/>
              <a:gd name="connsiteY88" fmla="*/ 3773510 h 5061398"/>
              <a:gd name="connsiteX89" fmla="*/ 6387921 w 6555347"/>
              <a:gd name="connsiteY89" fmla="*/ 3792829 h 5061398"/>
              <a:gd name="connsiteX90" fmla="*/ 6349285 w 6555347"/>
              <a:gd name="connsiteY90" fmla="*/ 3870102 h 5061398"/>
              <a:gd name="connsiteX91" fmla="*/ 6342845 w 6555347"/>
              <a:gd name="connsiteY91" fmla="*/ 3895860 h 5061398"/>
              <a:gd name="connsiteX92" fmla="*/ 6304209 w 6555347"/>
              <a:gd name="connsiteY92" fmla="*/ 3986012 h 5061398"/>
              <a:gd name="connsiteX93" fmla="*/ 6259133 w 6555347"/>
              <a:gd name="connsiteY93" fmla="*/ 4101921 h 5061398"/>
              <a:gd name="connsiteX94" fmla="*/ 6233375 w 6555347"/>
              <a:gd name="connsiteY94" fmla="*/ 4172755 h 5061398"/>
              <a:gd name="connsiteX95" fmla="*/ 6220496 w 6555347"/>
              <a:gd name="connsiteY95" fmla="*/ 4192074 h 5061398"/>
              <a:gd name="connsiteX96" fmla="*/ 6201178 w 6555347"/>
              <a:gd name="connsiteY96" fmla="*/ 4230710 h 5061398"/>
              <a:gd name="connsiteX97" fmla="*/ 6181859 w 6555347"/>
              <a:gd name="connsiteY97" fmla="*/ 4275786 h 5061398"/>
              <a:gd name="connsiteX98" fmla="*/ 6123904 w 6555347"/>
              <a:gd name="connsiteY98" fmla="*/ 4365938 h 5061398"/>
              <a:gd name="connsiteX99" fmla="*/ 6040192 w 6555347"/>
              <a:gd name="connsiteY99" fmla="*/ 4488288 h 5061398"/>
              <a:gd name="connsiteX100" fmla="*/ 5988676 w 6555347"/>
              <a:gd name="connsiteY100" fmla="*/ 4559121 h 5061398"/>
              <a:gd name="connsiteX101" fmla="*/ 5943600 w 6555347"/>
              <a:gd name="connsiteY101" fmla="*/ 4610637 h 5061398"/>
              <a:gd name="connsiteX102" fmla="*/ 5930721 w 6555347"/>
              <a:gd name="connsiteY102" fmla="*/ 4629955 h 5061398"/>
              <a:gd name="connsiteX103" fmla="*/ 5892085 w 6555347"/>
              <a:gd name="connsiteY103" fmla="*/ 4675031 h 5061398"/>
              <a:gd name="connsiteX104" fmla="*/ 5866327 w 6555347"/>
              <a:gd name="connsiteY104" fmla="*/ 4700789 h 5061398"/>
              <a:gd name="connsiteX105" fmla="*/ 5853448 w 6555347"/>
              <a:gd name="connsiteY105" fmla="*/ 4720107 h 5061398"/>
              <a:gd name="connsiteX106" fmla="*/ 5834130 w 6555347"/>
              <a:gd name="connsiteY106" fmla="*/ 4732986 h 5061398"/>
              <a:gd name="connsiteX107" fmla="*/ 5814811 w 6555347"/>
              <a:gd name="connsiteY107" fmla="*/ 4758744 h 5061398"/>
              <a:gd name="connsiteX108" fmla="*/ 5776175 w 6555347"/>
              <a:gd name="connsiteY108" fmla="*/ 4797381 h 5061398"/>
              <a:gd name="connsiteX109" fmla="*/ 5750417 w 6555347"/>
              <a:gd name="connsiteY109" fmla="*/ 4836017 h 5061398"/>
              <a:gd name="connsiteX110" fmla="*/ 5718220 w 6555347"/>
              <a:gd name="connsiteY110" fmla="*/ 4868214 h 5061398"/>
              <a:gd name="connsiteX111" fmla="*/ 5679583 w 6555347"/>
              <a:gd name="connsiteY111" fmla="*/ 4913291 h 5061398"/>
              <a:gd name="connsiteX112" fmla="*/ 5608749 w 6555347"/>
              <a:gd name="connsiteY112" fmla="*/ 4951927 h 5061398"/>
              <a:gd name="connsiteX113" fmla="*/ 5531476 w 6555347"/>
              <a:gd name="connsiteY113" fmla="*/ 4977685 h 5061398"/>
              <a:gd name="connsiteX114" fmla="*/ 5428445 w 6555347"/>
              <a:gd name="connsiteY114" fmla="*/ 4990564 h 5061398"/>
              <a:gd name="connsiteX115" fmla="*/ 5248141 w 6555347"/>
              <a:gd name="connsiteY115" fmla="*/ 4997003 h 5061398"/>
              <a:gd name="connsiteX116" fmla="*/ 5016321 w 6555347"/>
              <a:gd name="connsiteY116" fmla="*/ 5016321 h 5061398"/>
              <a:gd name="connsiteX117" fmla="*/ 4971245 w 6555347"/>
              <a:gd name="connsiteY117" fmla="*/ 5022761 h 5061398"/>
              <a:gd name="connsiteX118" fmla="*/ 4359499 w 6555347"/>
              <a:gd name="connsiteY118" fmla="*/ 5029200 h 5061398"/>
              <a:gd name="connsiteX119" fmla="*/ 4198513 w 6555347"/>
              <a:gd name="connsiteY119" fmla="*/ 5042079 h 5061398"/>
              <a:gd name="connsiteX120" fmla="*/ 3651161 w 6555347"/>
              <a:gd name="connsiteY120" fmla="*/ 5048519 h 5061398"/>
              <a:gd name="connsiteX121" fmla="*/ 3290552 w 6555347"/>
              <a:gd name="connsiteY121" fmla="*/ 5054958 h 5061398"/>
              <a:gd name="connsiteX122" fmla="*/ 2723882 w 6555347"/>
              <a:gd name="connsiteY122" fmla="*/ 5061398 h 5061398"/>
              <a:gd name="connsiteX123" fmla="*/ 2073499 w 6555347"/>
              <a:gd name="connsiteY123" fmla="*/ 5054958 h 5061398"/>
              <a:gd name="connsiteX124" fmla="*/ 1815921 w 6555347"/>
              <a:gd name="connsiteY124" fmla="*/ 5042079 h 5061398"/>
              <a:gd name="connsiteX125" fmla="*/ 1790164 w 6555347"/>
              <a:gd name="connsiteY125" fmla="*/ 5035640 h 5061398"/>
              <a:gd name="connsiteX126" fmla="*/ 1667814 w 6555347"/>
              <a:gd name="connsiteY126" fmla="*/ 5022761 h 5061398"/>
              <a:gd name="connsiteX127" fmla="*/ 1609859 w 6555347"/>
              <a:gd name="connsiteY127" fmla="*/ 5016321 h 5061398"/>
              <a:gd name="connsiteX128" fmla="*/ 1506828 w 6555347"/>
              <a:gd name="connsiteY128" fmla="*/ 4997003 h 5061398"/>
              <a:gd name="connsiteX129" fmla="*/ 1287887 w 6555347"/>
              <a:gd name="connsiteY129" fmla="*/ 4964806 h 5061398"/>
              <a:gd name="connsiteX130" fmla="*/ 1107583 w 6555347"/>
              <a:gd name="connsiteY130" fmla="*/ 4932609 h 5061398"/>
              <a:gd name="connsiteX131" fmla="*/ 1075386 w 6555347"/>
              <a:gd name="connsiteY131" fmla="*/ 4926169 h 5061398"/>
              <a:gd name="connsiteX132" fmla="*/ 1036749 w 6555347"/>
              <a:gd name="connsiteY132" fmla="*/ 4913291 h 5061398"/>
              <a:gd name="connsiteX133" fmla="*/ 1010992 w 6555347"/>
              <a:gd name="connsiteY133" fmla="*/ 4906851 h 5061398"/>
              <a:gd name="connsiteX134" fmla="*/ 978794 w 6555347"/>
              <a:gd name="connsiteY134" fmla="*/ 4893972 h 5061398"/>
              <a:gd name="connsiteX135" fmla="*/ 953037 w 6555347"/>
              <a:gd name="connsiteY135" fmla="*/ 4887533 h 5061398"/>
              <a:gd name="connsiteX136" fmla="*/ 901521 w 6555347"/>
              <a:gd name="connsiteY136" fmla="*/ 4868214 h 5061398"/>
              <a:gd name="connsiteX137" fmla="*/ 862885 w 6555347"/>
              <a:gd name="connsiteY137" fmla="*/ 4855336 h 5061398"/>
              <a:gd name="connsiteX138" fmla="*/ 837127 w 6555347"/>
              <a:gd name="connsiteY138" fmla="*/ 4848896 h 5061398"/>
              <a:gd name="connsiteX139" fmla="*/ 785611 w 6555347"/>
              <a:gd name="connsiteY139" fmla="*/ 4823138 h 5061398"/>
              <a:gd name="connsiteX140" fmla="*/ 740535 w 6555347"/>
              <a:gd name="connsiteY140" fmla="*/ 4803820 h 5061398"/>
              <a:gd name="connsiteX141" fmla="*/ 714778 w 6555347"/>
              <a:gd name="connsiteY141" fmla="*/ 4784502 h 5061398"/>
              <a:gd name="connsiteX142" fmla="*/ 669702 w 6555347"/>
              <a:gd name="connsiteY142" fmla="*/ 4771623 h 5061398"/>
              <a:gd name="connsiteX143" fmla="*/ 585989 w 6555347"/>
              <a:gd name="connsiteY143" fmla="*/ 4732986 h 5061398"/>
              <a:gd name="connsiteX144" fmla="*/ 547352 w 6555347"/>
              <a:gd name="connsiteY144" fmla="*/ 4720107 h 5061398"/>
              <a:gd name="connsiteX145" fmla="*/ 495837 w 6555347"/>
              <a:gd name="connsiteY145" fmla="*/ 4707229 h 5061398"/>
              <a:gd name="connsiteX146" fmla="*/ 418564 w 6555347"/>
              <a:gd name="connsiteY146" fmla="*/ 4694350 h 5061398"/>
              <a:gd name="connsiteX147" fmla="*/ 360609 w 6555347"/>
              <a:gd name="connsiteY147" fmla="*/ 4681471 h 5061398"/>
              <a:gd name="connsiteX148" fmla="*/ 334851 w 6555347"/>
              <a:gd name="connsiteY148" fmla="*/ 4675031 h 5061398"/>
              <a:gd name="connsiteX149" fmla="*/ 212502 w 6555347"/>
              <a:gd name="connsiteY149" fmla="*/ 4642834 h 5061398"/>
              <a:gd name="connsiteX150" fmla="*/ 186744 w 6555347"/>
              <a:gd name="connsiteY150" fmla="*/ 4629955 h 5061398"/>
              <a:gd name="connsiteX151" fmla="*/ 128789 w 6555347"/>
              <a:gd name="connsiteY151" fmla="*/ 4578440 h 5061398"/>
              <a:gd name="connsiteX152" fmla="*/ 70834 w 6555347"/>
              <a:gd name="connsiteY152" fmla="*/ 4526924 h 5061398"/>
              <a:gd name="connsiteX153" fmla="*/ 38637 w 6555347"/>
              <a:gd name="connsiteY153" fmla="*/ 4462530 h 5061398"/>
              <a:gd name="connsiteX154" fmla="*/ 19318 w 6555347"/>
              <a:gd name="connsiteY154" fmla="*/ 4430333 h 5061398"/>
              <a:gd name="connsiteX155" fmla="*/ 12879 w 6555347"/>
              <a:gd name="connsiteY155" fmla="*/ 4385257 h 5061398"/>
              <a:gd name="connsiteX156" fmla="*/ 6440 w 6555347"/>
              <a:gd name="connsiteY156" fmla="*/ 4359499 h 5061398"/>
              <a:gd name="connsiteX157" fmla="*/ 0 w 6555347"/>
              <a:gd name="connsiteY157" fmla="*/ 4224271 h 5061398"/>
              <a:gd name="connsiteX158" fmla="*/ 6440 w 6555347"/>
              <a:gd name="connsiteY158" fmla="*/ 4166316 h 5061398"/>
              <a:gd name="connsiteX159" fmla="*/ 12879 w 6555347"/>
              <a:gd name="connsiteY159" fmla="*/ 4134119 h 5061398"/>
              <a:gd name="connsiteX160" fmla="*/ 19318 w 6555347"/>
              <a:gd name="connsiteY160" fmla="*/ 4089043 h 5061398"/>
              <a:gd name="connsiteX161" fmla="*/ 25758 w 6555347"/>
              <a:gd name="connsiteY161" fmla="*/ 4056845 h 5061398"/>
              <a:gd name="connsiteX162" fmla="*/ 38637 w 6555347"/>
              <a:gd name="connsiteY162" fmla="*/ 3947375 h 5061398"/>
              <a:gd name="connsiteX163" fmla="*/ 51516 w 6555347"/>
              <a:gd name="connsiteY163" fmla="*/ 3889420 h 5061398"/>
              <a:gd name="connsiteX164" fmla="*/ 64394 w 6555347"/>
              <a:gd name="connsiteY164" fmla="*/ 3844344 h 5061398"/>
              <a:gd name="connsiteX165" fmla="*/ 83713 w 6555347"/>
              <a:gd name="connsiteY165" fmla="*/ 3799268 h 5061398"/>
              <a:gd name="connsiteX166" fmla="*/ 148107 w 6555347"/>
              <a:gd name="connsiteY166" fmla="*/ 3625403 h 5061398"/>
              <a:gd name="connsiteX167" fmla="*/ 180304 w 6555347"/>
              <a:gd name="connsiteY167" fmla="*/ 3573888 h 5061398"/>
              <a:gd name="connsiteX168" fmla="*/ 199623 w 6555347"/>
              <a:gd name="connsiteY168" fmla="*/ 3548130 h 5061398"/>
              <a:gd name="connsiteX169" fmla="*/ 231820 w 6555347"/>
              <a:gd name="connsiteY169" fmla="*/ 3490175 h 5061398"/>
              <a:gd name="connsiteX170" fmla="*/ 264017 w 6555347"/>
              <a:gd name="connsiteY170" fmla="*/ 3445099 h 5061398"/>
              <a:gd name="connsiteX171" fmla="*/ 315533 w 6555347"/>
              <a:gd name="connsiteY171" fmla="*/ 3380705 h 5061398"/>
              <a:gd name="connsiteX172" fmla="*/ 437882 w 6555347"/>
              <a:gd name="connsiteY172" fmla="*/ 3245476 h 5061398"/>
              <a:gd name="connsiteX173" fmla="*/ 476518 w 6555347"/>
              <a:gd name="connsiteY173" fmla="*/ 3200400 h 5061398"/>
              <a:gd name="connsiteX174" fmla="*/ 528034 w 6555347"/>
              <a:gd name="connsiteY174" fmla="*/ 3148885 h 5061398"/>
              <a:gd name="connsiteX175" fmla="*/ 540913 w 6555347"/>
              <a:gd name="connsiteY175" fmla="*/ 3129567 h 5061398"/>
              <a:gd name="connsiteX176" fmla="*/ 585989 w 6555347"/>
              <a:gd name="connsiteY176" fmla="*/ 3084491 h 5061398"/>
              <a:gd name="connsiteX177" fmla="*/ 605307 w 6555347"/>
              <a:gd name="connsiteY177" fmla="*/ 3071612 h 5061398"/>
              <a:gd name="connsiteX178" fmla="*/ 701899 w 6555347"/>
              <a:gd name="connsiteY178" fmla="*/ 2994338 h 5061398"/>
              <a:gd name="connsiteX179" fmla="*/ 701899 w 6555347"/>
              <a:gd name="connsiteY179" fmla="*/ 2994338 h 5061398"/>
              <a:gd name="connsiteX180" fmla="*/ 727656 w 6555347"/>
              <a:gd name="connsiteY180" fmla="*/ 2968581 h 5061398"/>
              <a:gd name="connsiteX181" fmla="*/ 817809 w 6555347"/>
              <a:gd name="connsiteY181" fmla="*/ 2904186 h 5061398"/>
              <a:gd name="connsiteX182" fmla="*/ 837127 w 6555347"/>
              <a:gd name="connsiteY182" fmla="*/ 2884868 h 5061398"/>
              <a:gd name="connsiteX183" fmla="*/ 895082 w 6555347"/>
              <a:gd name="connsiteY183" fmla="*/ 2852671 h 5061398"/>
              <a:gd name="connsiteX184" fmla="*/ 940158 w 6555347"/>
              <a:gd name="connsiteY184" fmla="*/ 2826913 h 5061398"/>
              <a:gd name="connsiteX185" fmla="*/ 1017431 w 6555347"/>
              <a:gd name="connsiteY185" fmla="*/ 2768958 h 5061398"/>
              <a:gd name="connsiteX186" fmla="*/ 1043189 w 6555347"/>
              <a:gd name="connsiteY186" fmla="*/ 2749640 h 5061398"/>
              <a:gd name="connsiteX187" fmla="*/ 1101144 w 6555347"/>
              <a:gd name="connsiteY187" fmla="*/ 2711003 h 5061398"/>
              <a:gd name="connsiteX188" fmla="*/ 1171978 w 6555347"/>
              <a:gd name="connsiteY188" fmla="*/ 2646609 h 5061398"/>
              <a:gd name="connsiteX189" fmla="*/ 1204175 w 6555347"/>
              <a:gd name="connsiteY189" fmla="*/ 2627291 h 5061398"/>
              <a:gd name="connsiteX190" fmla="*/ 1229933 w 6555347"/>
              <a:gd name="connsiteY190" fmla="*/ 2595093 h 5061398"/>
              <a:gd name="connsiteX191" fmla="*/ 1287887 w 6555347"/>
              <a:gd name="connsiteY191" fmla="*/ 2517820 h 5061398"/>
              <a:gd name="connsiteX192" fmla="*/ 1320085 w 6555347"/>
              <a:gd name="connsiteY192" fmla="*/ 2472744 h 5061398"/>
              <a:gd name="connsiteX193" fmla="*/ 1339403 w 6555347"/>
              <a:gd name="connsiteY193" fmla="*/ 2446986 h 5061398"/>
              <a:gd name="connsiteX194" fmla="*/ 1365161 w 6555347"/>
              <a:gd name="connsiteY194" fmla="*/ 2408350 h 5061398"/>
              <a:gd name="connsiteX195" fmla="*/ 1410237 w 6555347"/>
              <a:gd name="connsiteY195" fmla="*/ 2350395 h 5061398"/>
              <a:gd name="connsiteX196" fmla="*/ 1442434 w 6555347"/>
              <a:gd name="connsiteY196" fmla="*/ 2305319 h 5061398"/>
              <a:gd name="connsiteX197" fmla="*/ 1448873 w 6555347"/>
              <a:gd name="connsiteY197" fmla="*/ 2286000 h 5061398"/>
              <a:gd name="connsiteX198" fmla="*/ 1461752 w 6555347"/>
              <a:gd name="connsiteY198" fmla="*/ 2266682 h 5061398"/>
              <a:gd name="connsiteX199" fmla="*/ 1468192 w 6555347"/>
              <a:gd name="connsiteY199" fmla="*/ 2240924 h 5061398"/>
              <a:gd name="connsiteX200" fmla="*/ 1474631 w 6555347"/>
              <a:gd name="connsiteY200" fmla="*/ 2221606 h 5061398"/>
              <a:gd name="connsiteX201" fmla="*/ 1481071 w 6555347"/>
              <a:gd name="connsiteY201" fmla="*/ 2195848 h 5061398"/>
              <a:gd name="connsiteX202" fmla="*/ 1493949 w 6555347"/>
              <a:gd name="connsiteY202" fmla="*/ 2170091 h 5061398"/>
              <a:gd name="connsiteX203" fmla="*/ 1500389 w 6555347"/>
              <a:gd name="connsiteY203" fmla="*/ 2125014 h 5061398"/>
              <a:gd name="connsiteX204" fmla="*/ 1506828 w 6555347"/>
              <a:gd name="connsiteY204" fmla="*/ 2099257 h 5061398"/>
              <a:gd name="connsiteX205" fmla="*/ 1513268 w 6555347"/>
              <a:gd name="connsiteY205" fmla="*/ 2041302 h 5061398"/>
              <a:gd name="connsiteX206" fmla="*/ 1526147 w 6555347"/>
              <a:gd name="connsiteY206" fmla="*/ 1918952 h 5061398"/>
              <a:gd name="connsiteX207" fmla="*/ 1526147 w 6555347"/>
              <a:gd name="connsiteY207" fmla="*/ 1687133 h 5061398"/>
              <a:gd name="connsiteX208" fmla="*/ 1513268 w 6555347"/>
              <a:gd name="connsiteY208" fmla="*/ 1629178 h 5061398"/>
              <a:gd name="connsiteX209" fmla="*/ 1500389 w 6555347"/>
              <a:gd name="connsiteY209" fmla="*/ 1590541 h 5061398"/>
              <a:gd name="connsiteX210" fmla="*/ 1493949 w 6555347"/>
              <a:gd name="connsiteY210" fmla="*/ 1571223 h 5061398"/>
              <a:gd name="connsiteX211" fmla="*/ 1500389 w 6555347"/>
              <a:gd name="connsiteY211" fmla="*/ 1519707 h 5061398"/>
              <a:gd name="connsiteX212" fmla="*/ 1506828 w 6555347"/>
              <a:gd name="connsiteY212" fmla="*/ 1442434 h 5061398"/>
              <a:gd name="connsiteX213" fmla="*/ 1513268 w 6555347"/>
              <a:gd name="connsiteY213" fmla="*/ 1390919 h 506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6555347" h="5061398">
                <a:moveTo>
                  <a:pt x="1513268" y="1390919"/>
                </a:moveTo>
                <a:lnTo>
                  <a:pt x="1513268" y="1390919"/>
                </a:lnTo>
                <a:cubicBezTo>
                  <a:pt x="1634932" y="1417956"/>
                  <a:pt x="1499267" y="1390784"/>
                  <a:pt x="1661375" y="1410237"/>
                </a:cubicBezTo>
                <a:cubicBezTo>
                  <a:pt x="1685202" y="1413096"/>
                  <a:pt x="1708452" y="1419722"/>
                  <a:pt x="1732209" y="1423116"/>
                </a:cubicBezTo>
                <a:cubicBezTo>
                  <a:pt x="1802919" y="1433217"/>
                  <a:pt x="1902574" y="1433631"/>
                  <a:pt x="1964028" y="1435995"/>
                </a:cubicBezTo>
                <a:cubicBezTo>
                  <a:pt x="2043448" y="1433848"/>
                  <a:pt x="2122937" y="1433523"/>
                  <a:pt x="2202287" y="1429555"/>
                </a:cubicBezTo>
                <a:cubicBezTo>
                  <a:pt x="2209066" y="1429216"/>
                  <a:pt x="2215057" y="1424902"/>
                  <a:pt x="2221606" y="1423116"/>
                </a:cubicBezTo>
                <a:cubicBezTo>
                  <a:pt x="2301495" y="1401329"/>
                  <a:pt x="2247973" y="1418619"/>
                  <a:pt x="2292440" y="1403798"/>
                </a:cubicBezTo>
                <a:cubicBezTo>
                  <a:pt x="2297568" y="1383286"/>
                  <a:pt x="2302048" y="1367100"/>
                  <a:pt x="2305318" y="1345843"/>
                </a:cubicBezTo>
                <a:cubicBezTo>
                  <a:pt x="2307949" y="1328739"/>
                  <a:pt x="2309127" y="1311431"/>
                  <a:pt x="2311758" y="1294327"/>
                </a:cubicBezTo>
                <a:cubicBezTo>
                  <a:pt x="2316511" y="1263434"/>
                  <a:pt x="2321973" y="1248914"/>
                  <a:pt x="2331076" y="1217054"/>
                </a:cubicBezTo>
                <a:cubicBezTo>
                  <a:pt x="2333223" y="1199882"/>
                  <a:pt x="2335672" y="1182745"/>
                  <a:pt x="2337516" y="1165538"/>
                </a:cubicBezTo>
                <a:cubicBezTo>
                  <a:pt x="2342112" y="1122640"/>
                  <a:pt x="2350394" y="1036750"/>
                  <a:pt x="2350394" y="1036750"/>
                </a:cubicBezTo>
                <a:cubicBezTo>
                  <a:pt x="2352541" y="961623"/>
                  <a:pt x="2356834" y="886527"/>
                  <a:pt x="2356834" y="811369"/>
                </a:cubicBezTo>
                <a:cubicBezTo>
                  <a:pt x="2356834" y="744901"/>
                  <a:pt x="2352002" y="719594"/>
                  <a:pt x="2343955" y="663262"/>
                </a:cubicBezTo>
                <a:cubicBezTo>
                  <a:pt x="2346101" y="646090"/>
                  <a:pt x="2347298" y="628773"/>
                  <a:pt x="2350394" y="611747"/>
                </a:cubicBezTo>
                <a:cubicBezTo>
                  <a:pt x="2351608" y="605069"/>
                  <a:pt x="2355362" y="599055"/>
                  <a:pt x="2356834" y="592429"/>
                </a:cubicBezTo>
                <a:cubicBezTo>
                  <a:pt x="2359666" y="579683"/>
                  <a:pt x="2360441" y="566538"/>
                  <a:pt x="2363273" y="553792"/>
                </a:cubicBezTo>
                <a:cubicBezTo>
                  <a:pt x="2364745" y="547166"/>
                  <a:pt x="2367848" y="541001"/>
                  <a:pt x="2369713" y="534474"/>
                </a:cubicBezTo>
                <a:cubicBezTo>
                  <a:pt x="2372144" y="525964"/>
                  <a:pt x="2374298" y="517370"/>
                  <a:pt x="2376152" y="508716"/>
                </a:cubicBezTo>
                <a:cubicBezTo>
                  <a:pt x="2379899" y="491228"/>
                  <a:pt x="2388115" y="443085"/>
                  <a:pt x="2395471" y="418564"/>
                </a:cubicBezTo>
                <a:cubicBezTo>
                  <a:pt x="2399372" y="405561"/>
                  <a:pt x="2400819" y="391222"/>
                  <a:pt x="2408349" y="379927"/>
                </a:cubicBezTo>
                <a:cubicBezTo>
                  <a:pt x="2412642" y="373488"/>
                  <a:pt x="2416273" y="366554"/>
                  <a:pt x="2421228" y="360609"/>
                </a:cubicBezTo>
                <a:cubicBezTo>
                  <a:pt x="2448721" y="327619"/>
                  <a:pt x="2508509" y="292880"/>
                  <a:pt x="2537138" y="283336"/>
                </a:cubicBezTo>
                <a:cubicBezTo>
                  <a:pt x="2543577" y="281189"/>
                  <a:pt x="2550305" y="279766"/>
                  <a:pt x="2556456" y="276896"/>
                </a:cubicBezTo>
                <a:cubicBezTo>
                  <a:pt x="2582552" y="264718"/>
                  <a:pt x="2607972" y="251139"/>
                  <a:pt x="2633730" y="238260"/>
                </a:cubicBezTo>
                <a:cubicBezTo>
                  <a:pt x="2655195" y="227528"/>
                  <a:pt x="2674452" y="210007"/>
                  <a:pt x="2698124" y="206062"/>
                </a:cubicBezTo>
                <a:lnTo>
                  <a:pt x="2736761" y="199623"/>
                </a:lnTo>
                <a:cubicBezTo>
                  <a:pt x="2758226" y="191037"/>
                  <a:pt x="2778976" y="180388"/>
                  <a:pt x="2801155" y="173865"/>
                </a:cubicBezTo>
                <a:cubicBezTo>
                  <a:pt x="2815716" y="169582"/>
                  <a:pt x="2831442" y="170839"/>
                  <a:pt x="2846231" y="167426"/>
                </a:cubicBezTo>
                <a:cubicBezTo>
                  <a:pt x="2859459" y="164373"/>
                  <a:pt x="2871640" y="157600"/>
                  <a:pt x="2884868" y="154547"/>
                </a:cubicBezTo>
                <a:cubicBezTo>
                  <a:pt x="3010695" y="125509"/>
                  <a:pt x="2841483" y="175222"/>
                  <a:pt x="2981459" y="135229"/>
                </a:cubicBezTo>
                <a:cubicBezTo>
                  <a:pt x="3001788" y="129421"/>
                  <a:pt x="3139032" y="86619"/>
                  <a:pt x="3181082" y="77274"/>
                </a:cubicBezTo>
                <a:cubicBezTo>
                  <a:pt x="3219719" y="68688"/>
                  <a:pt x="3257609" y="55455"/>
                  <a:pt x="3296992" y="51516"/>
                </a:cubicBezTo>
                <a:lnTo>
                  <a:pt x="3361386" y="45076"/>
                </a:lnTo>
                <a:cubicBezTo>
                  <a:pt x="3376460" y="43303"/>
                  <a:pt x="3391417" y="40643"/>
                  <a:pt x="3406462" y="38637"/>
                </a:cubicBezTo>
                <a:cubicBezTo>
                  <a:pt x="3450691" y="32740"/>
                  <a:pt x="3470626" y="30793"/>
                  <a:pt x="3515933" y="25758"/>
                </a:cubicBezTo>
                <a:cubicBezTo>
                  <a:pt x="3555480" y="15872"/>
                  <a:pt x="3544023" y="17514"/>
                  <a:pt x="3599645" y="12879"/>
                </a:cubicBezTo>
                <a:lnTo>
                  <a:pt x="3773510" y="0"/>
                </a:lnTo>
                <a:lnTo>
                  <a:pt x="4256468" y="6440"/>
                </a:lnTo>
                <a:cubicBezTo>
                  <a:pt x="4344487" y="7958"/>
                  <a:pt x="4432589" y="7996"/>
                  <a:pt x="4520485" y="12879"/>
                </a:cubicBezTo>
                <a:cubicBezTo>
                  <a:pt x="4548674" y="14445"/>
                  <a:pt x="4576137" y="22640"/>
                  <a:pt x="4604197" y="25758"/>
                </a:cubicBezTo>
                <a:cubicBezTo>
                  <a:pt x="4634140" y="29085"/>
                  <a:pt x="4664298" y="30051"/>
                  <a:pt x="4694349" y="32198"/>
                </a:cubicBezTo>
                <a:cubicBezTo>
                  <a:pt x="4717960" y="38637"/>
                  <a:pt x="4741185" y="46716"/>
                  <a:pt x="4765183" y="51516"/>
                </a:cubicBezTo>
                <a:cubicBezTo>
                  <a:pt x="4794949" y="57469"/>
                  <a:pt x="4825441" y="59120"/>
                  <a:pt x="4855335" y="64395"/>
                </a:cubicBezTo>
                <a:cubicBezTo>
                  <a:pt x="4862020" y="65575"/>
                  <a:pt x="4867965" y="69681"/>
                  <a:pt x="4874654" y="70834"/>
                </a:cubicBezTo>
                <a:cubicBezTo>
                  <a:pt x="4930298" y="80428"/>
                  <a:pt x="4986710" y="85519"/>
                  <a:pt x="5042079" y="96592"/>
                </a:cubicBezTo>
                <a:cubicBezTo>
                  <a:pt x="5137231" y="115621"/>
                  <a:pt x="4972477" y="83172"/>
                  <a:pt x="5157989" y="115910"/>
                </a:cubicBezTo>
                <a:cubicBezTo>
                  <a:pt x="5166705" y="117448"/>
                  <a:pt x="5175069" y="120614"/>
                  <a:pt x="5183747" y="122350"/>
                </a:cubicBezTo>
                <a:cubicBezTo>
                  <a:pt x="5218011" y="129203"/>
                  <a:pt x="5252282" y="136104"/>
                  <a:pt x="5286778" y="141668"/>
                </a:cubicBezTo>
                <a:cubicBezTo>
                  <a:pt x="5318846" y="146840"/>
                  <a:pt x="5351246" y="149729"/>
                  <a:pt x="5383369" y="154547"/>
                </a:cubicBezTo>
                <a:cubicBezTo>
                  <a:pt x="5394193" y="156171"/>
                  <a:pt x="5404731" y="159438"/>
                  <a:pt x="5415566" y="160986"/>
                </a:cubicBezTo>
                <a:cubicBezTo>
                  <a:pt x="5449829" y="165881"/>
                  <a:pt x="5484253" y="169572"/>
                  <a:pt x="5518597" y="173865"/>
                </a:cubicBezTo>
                <a:cubicBezTo>
                  <a:pt x="5583369" y="190059"/>
                  <a:pt x="5507418" y="172689"/>
                  <a:pt x="5640947" y="186744"/>
                </a:cubicBezTo>
                <a:cubicBezTo>
                  <a:pt x="5649748" y="187670"/>
                  <a:pt x="5657898" y="192302"/>
                  <a:pt x="5666704" y="193183"/>
                </a:cubicBezTo>
                <a:cubicBezTo>
                  <a:pt x="5728099" y="199322"/>
                  <a:pt x="5857955" y="207650"/>
                  <a:pt x="5930721" y="212502"/>
                </a:cubicBezTo>
                <a:cubicBezTo>
                  <a:pt x="5978072" y="228284"/>
                  <a:pt x="5929906" y="213921"/>
                  <a:pt x="6027313" y="225381"/>
                </a:cubicBezTo>
                <a:cubicBezTo>
                  <a:pt x="6042763" y="227199"/>
                  <a:pt x="6069452" y="234306"/>
                  <a:pt x="6085268" y="238260"/>
                </a:cubicBezTo>
                <a:cubicBezTo>
                  <a:pt x="6091707" y="242553"/>
                  <a:pt x="6099114" y="245666"/>
                  <a:pt x="6104586" y="251138"/>
                </a:cubicBezTo>
                <a:cubicBezTo>
                  <a:pt x="6110059" y="256611"/>
                  <a:pt x="6112967" y="264159"/>
                  <a:pt x="6117465" y="270457"/>
                </a:cubicBezTo>
                <a:cubicBezTo>
                  <a:pt x="6138717" y="300210"/>
                  <a:pt x="6137764" y="294029"/>
                  <a:pt x="6156102" y="328412"/>
                </a:cubicBezTo>
                <a:cubicBezTo>
                  <a:pt x="6167395" y="349587"/>
                  <a:pt x="6180710" y="370039"/>
                  <a:pt x="6188299" y="392806"/>
                </a:cubicBezTo>
                <a:cubicBezTo>
                  <a:pt x="6192592" y="405685"/>
                  <a:pt x="6195560" y="419084"/>
                  <a:pt x="6201178" y="431443"/>
                </a:cubicBezTo>
                <a:cubicBezTo>
                  <a:pt x="6206357" y="442837"/>
                  <a:pt x="6215251" y="452276"/>
                  <a:pt x="6220496" y="463640"/>
                </a:cubicBezTo>
                <a:cubicBezTo>
                  <a:pt x="6241047" y="508167"/>
                  <a:pt x="6259133" y="553792"/>
                  <a:pt x="6278451" y="598868"/>
                </a:cubicBezTo>
                <a:cubicBezTo>
                  <a:pt x="6294911" y="637276"/>
                  <a:pt x="6330860" y="719246"/>
                  <a:pt x="6336406" y="746975"/>
                </a:cubicBezTo>
                <a:cubicBezTo>
                  <a:pt x="6358254" y="856212"/>
                  <a:pt x="6337098" y="768370"/>
                  <a:pt x="6368603" y="862885"/>
                </a:cubicBezTo>
                <a:cubicBezTo>
                  <a:pt x="6375689" y="884145"/>
                  <a:pt x="6380384" y="906175"/>
                  <a:pt x="6387921" y="927279"/>
                </a:cubicBezTo>
                <a:cubicBezTo>
                  <a:pt x="6391150" y="936319"/>
                  <a:pt x="6397764" y="943930"/>
                  <a:pt x="6400800" y="953037"/>
                </a:cubicBezTo>
                <a:cubicBezTo>
                  <a:pt x="6408539" y="976255"/>
                  <a:pt x="6412379" y="1000653"/>
                  <a:pt x="6420118" y="1023871"/>
                </a:cubicBezTo>
                <a:cubicBezTo>
                  <a:pt x="6427429" y="1045803"/>
                  <a:pt x="6438565" y="1066333"/>
                  <a:pt x="6445876" y="1088265"/>
                </a:cubicBezTo>
                <a:cubicBezTo>
                  <a:pt x="6453615" y="1111483"/>
                  <a:pt x="6457774" y="1135777"/>
                  <a:pt x="6465194" y="1159099"/>
                </a:cubicBezTo>
                <a:cubicBezTo>
                  <a:pt x="6472812" y="1183040"/>
                  <a:pt x="6484050" y="1205776"/>
                  <a:pt x="6490952" y="1229933"/>
                </a:cubicBezTo>
                <a:cubicBezTo>
                  <a:pt x="6515121" y="1314522"/>
                  <a:pt x="6517077" y="1341789"/>
                  <a:pt x="6529589" y="1423116"/>
                </a:cubicBezTo>
                <a:cubicBezTo>
                  <a:pt x="6531735" y="1461753"/>
                  <a:pt x="6532627" y="1500480"/>
                  <a:pt x="6536028" y="1539026"/>
                </a:cubicBezTo>
                <a:cubicBezTo>
                  <a:pt x="6539070" y="1573503"/>
                  <a:pt x="6546183" y="1607553"/>
                  <a:pt x="6548907" y="1642057"/>
                </a:cubicBezTo>
                <a:cubicBezTo>
                  <a:pt x="6552627" y="1689181"/>
                  <a:pt x="6553200" y="1736502"/>
                  <a:pt x="6555347" y="1783724"/>
                </a:cubicBezTo>
                <a:cubicBezTo>
                  <a:pt x="6553200" y="2058473"/>
                  <a:pt x="6554591" y="2333273"/>
                  <a:pt x="6548907" y="2607972"/>
                </a:cubicBezTo>
                <a:cubicBezTo>
                  <a:pt x="6548147" y="2644706"/>
                  <a:pt x="6539457" y="2680861"/>
                  <a:pt x="6536028" y="2717443"/>
                </a:cubicBezTo>
                <a:cubicBezTo>
                  <a:pt x="6533016" y="2749571"/>
                  <a:pt x="6531161" y="2781804"/>
                  <a:pt x="6529589" y="2814034"/>
                </a:cubicBezTo>
                <a:cubicBezTo>
                  <a:pt x="6526868" y="2869818"/>
                  <a:pt x="6525010" y="2925641"/>
                  <a:pt x="6523149" y="2981460"/>
                </a:cubicBezTo>
                <a:cubicBezTo>
                  <a:pt x="6520717" y="3054431"/>
                  <a:pt x="6521461" y="3127543"/>
                  <a:pt x="6516710" y="3200400"/>
                </a:cubicBezTo>
                <a:cubicBezTo>
                  <a:pt x="6514362" y="3236405"/>
                  <a:pt x="6501054" y="3292148"/>
                  <a:pt x="6490952" y="3329189"/>
                </a:cubicBezTo>
                <a:cubicBezTo>
                  <a:pt x="6489166" y="3335737"/>
                  <a:pt x="6486039" y="3341893"/>
                  <a:pt x="6484513" y="3348507"/>
                </a:cubicBezTo>
                <a:cubicBezTo>
                  <a:pt x="6479591" y="3369837"/>
                  <a:pt x="6476144" y="3391481"/>
                  <a:pt x="6471634" y="3412902"/>
                </a:cubicBezTo>
                <a:cubicBezTo>
                  <a:pt x="6467557" y="3432267"/>
                  <a:pt x="6462194" y="3451369"/>
                  <a:pt x="6458755" y="3470857"/>
                </a:cubicBezTo>
                <a:cubicBezTo>
                  <a:pt x="6449311" y="3524375"/>
                  <a:pt x="6443655" y="3578554"/>
                  <a:pt x="6432997" y="3631843"/>
                </a:cubicBezTo>
                <a:cubicBezTo>
                  <a:pt x="6428704" y="3653308"/>
                  <a:pt x="6425878" y="3675119"/>
                  <a:pt x="6420118" y="3696237"/>
                </a:cubicBezTo>
                <a:cubicBezTo>
                  <a:pt x="6412974" y="3722431"/>
                  <a:pt x="6402947" y="3747752"/>
                  <a:pt x="6394361" y="3773510"/>
                </a:cubicBezTo>
                <a:cubicBezTo>
                  <a:pt x="6392214" y="3779950"/>
                  <a:pt x="6390957" y="3786758"/>
                  <a:pt x="6387921" y="3792829"/>
                </a:cubicBezTo>
                <a:cubicBezTo>
                  <a:pt x="6375042" y="3818587"/>
                  <a:pt x="6360828" y="3843719"/>
                  <a:pt x="6349285" y="3870102"/>
                </a:cubicBezTo>
                <a:cubicBezTo>
                  <a:pt x="6345738" y="3878210"/>
                  <a:pt x="6346053" y="3887611"/>
                  <a:pt x="6342845" y="3895860"/>
                </a:cubicBezTo>
                <a:cubicBezTo>
                  <a:pt x="6330995" y="3926331"/>
                  <a:pt x="6317088" y="3955961"/>
                  <a:pt x="6304209" y="3986012"/>
                </a:cubicBezTo>
                <a:cubicBezTo>
                  <a:pt x="6290360" y="4055252"/>
                  <a:pt x="6306235" y="3988876"/>
                  <a:pt x="6259133" y="4101921"/>
                </a:cubicBezTo>
                <a:cubicBezTo>
                  <a:pt x="6249470" y="4125112"/>
                  <a:pt x="6243272" y="4149662"/>
                  <a:pt x="6233375" y="4172755"/>
                </a:cubicBezTo>
                <a:cubicBezTo>
                  <a:pt x="6230326" y="4179869"/>
                  <a:pt x="6224255" y="4185308"/>
                  <a:pt x="6220496" y="4192074"/>
                </a:cubicBezTo>
                <a:cubicBezTo>
                  <a:pt x="6213503" y="4204661"/>
                  <a:pt x="6207212" y="4217637"/>
                  <a:pt x="6201178" y="4230710"/>
                </a:cubicBezTo>
                <a:cubicBezTo>
                  <a:pt x="6194327" y="4245553"/>
                  <a:pt x="6189170" y="4261165"/>
                  <a:pt x="6181859" y="4275786"/>
                </a:cubicBezTo>
                <a:cubicBezTo>
                  <a:pt x="6161486" y="4316531"/>
                  <a:pt x="6150641" y="4328508"/>
                  <a:pt x="6123904" y="4365938"/>
                </a:cubicBezTo>
                <a:cubicBezTo>
                  <a:pt x="6102462" y="4430270"/>
                  <a:pt x="6130572" y="4352722"/>
                  <a:pt x="6040192" y="4488288"/>
                </a:cubicBezTo>
                <a:cubicBezTo>
                  <a:pt x="6021351" y="4516549"/>
                  <a:pt x="6015470" y="4526144"/>
                  <a:pt x="5988676" y="4559121"/>
                </a:cubicBezTo>
                <a:cubicBezTo>
                  <a:pt x="5974287" y="4576830"/>
                  <a:pt x="5958049" y="4592977"/>
                  <a:pt x="5943600" y="4610637"/>
                </a:cubicBezTo>
                <a:cubicBezTo>
                  <a:pt x="5938699" y="4616627"/>
                  <a:pt x="5935556" y="4623912"/>
                  <a:pt x="5930721" y="4629955"/>
                </a:cubicBezTo>
                <a:cubicBezTo>
                  <a:pt x="5918359" y="4645408"/>
                  <a:pt x="5905397" y="4660388"/>
                  <a:pt x="5892085" y="4675031"/>
                </a:cubicBezTo>
                <a:cubicBezTo>
                  <a:pt x="5883917" y="4684016"/>
                  <a:pt x="5874229" y="4691570"/>
                  <a:pt x="5866327" y="4700789"/>
                </a:cubicBezTo>
                <a:cubicBezTo>
                  <a:pt x="5861290" y="4706665"/>
                  <a:pt x="5858920" y="4714635"/>
                  <a:pt x="5853448" y="4720107"/>
                </a:cubicBezTo>
                <a:cubicBezTo>
                  <a:pt x="5847976" y="4725579"/>
                  <a:pt x="5839602" y="4727514"/>
                  <a:pt x="5834130" y="4732986"/>
                </a:cubicBezTo>
                <a:cubicBezTo>
                  <a:pt x="5826541" y="4740575"/>
                  <a:pt x="5821991" y="4750766"/>
                  <a:pt x="5814811" y="4758744"/>
                </a:cubicBezTo>
                <a:cubicBezTo>
                  <a:pt x="5802627" y="4772282"/>
                  <a:pt x="5776175" y="4797381"/>
                  <a:pt x="5776175" y="4797381"/>
                </a:cubicBezTo>
                <a:cubicBezTo>
                  <a:pt x="5764857" y="4831331"/>
                  <a:pt x="5777215" y="4803859"/>
                  <a:pt x="5750417" y="4836017"/>
                </a:cubicBezTo>
                <a:cubicBezTo>
                  <a:pt x="5723586" y="4868214"/>
                  <a:pt x="5753636" y="4844605"/>
                  <a:pt x="5718220" y="4868214"/>
                </a:cubicBezTo>
                <a:cubicBezTo>
                  <a:pt x="5704008" y="4887164"/>
                  <a:pt x="5697522" y="4898342"/>
                  <a:pt x="5679583" y="4913291"/>
                </a:cubicBezTo>
                <a:cubicBezTo>
                  <a:pt x="5663909" y="4926353"/>
                  <a:pt x="5618518" y="4948671"/>
                  <a:pt x="5608749" y="4951927"/>
                </a:cubicBezTo>
                <a:cubicBezTo>
                  <a:pt x="5582991" y="4960513"/>
                  <a:pt x="5558258" y="4973222"/>
                  <a:pt x="5531476" y="4977685"/>
                </a:cubicBezTo>
                <a:cubicBezTo>
                  <a:pt x="5491022" y="4984427"/>
                  <a:pt x="5473679" y="4988183"/>
                  <a:pt x="5428445" y="4990564"/>
                </a:cubicBezTo>
                <a:cubicBezTo>
                  <a:pt x="5368388" y="4993725"/>
                  <a:pt x="5308242" y="4994857"/>
                  <a:pt x="5248141" y="4997003"/>
                </a:cubicBezTo>
                <a:cubicBezTo>
                  <a:pt x="4971620" y="5027728"/>
                  <a:pt x="5292637" y="4994216"/>
                  <a:pt x="5016321" y="5016321"/>
                </a:cubicBezTo>
                <a:cubicBezTo>
                  <a:pt x="5001191" y="5017531"/>
                  <a:pt x="4986420" y="5022463"/>
                  <a:pt x="4971245" y="5022761"/>
                </a:cubicBezTo>
                <a:lnTo>
                  <a:pt x="4359499" y="5029200"/>
                </a:lnTo>
                <a:cubicBezTo>
                  <a:pt x="4294036" y="5037384"/>
                  <a:pt x="4278107" y="5040518"/>
                  <a:pt x="4198513" y="5042079"/>
                </a:cubicBezTo>
                <a:lnTo>
                  <a:pt x="3651161" y="5048519"/>
                </a:lnTo>
                <a:lnTo>
                  <a:pt x="3290552" y="5054958"/>
                </a:lnTo>
                <a:lnTo>
                  <a:pt x="2723882" y="5061398"/>
                </a:lnTo>
                <a:lnTo>
                  <a:pt x="2073499" y="5054958"/>
                </a:lnTo>
                <a:cubicBezTo>
                  <a:pt x="2049118" y="5054558"/>
                  <a:pt x="1846102" y="5043668"/>
                  <a:pt x="1815921" y="5042079"/>
                </a:cubicBezTo>
                <a:cubicBezTo>
                  <a:pt x="1807335" y="5039933"/>
                  <a:pt x="1798893" y="5037095"/>
                  <a:pt x="1790164" y="5035640"/>
                </a:cubicBezTo>
                <a:cubicBezTo>
                  <a:pt x="1753241" y="5029486"/>
                  <a:pt x="1703660" y="5026346"/>
                  <a:pt x="1667814" y="5022761"/>
                </a:cubicBezTo>
                <a:cubicBezTo>
                  <a:pt x="1648473" y="5020827"/>
                  <a:pt x="1629052" y="5019392"/>
                  <a:pt x="1609859" y="5016321"/>
                </a:cubicBezTo>
                <a:cubicBezTo>
                  <a:pt x="1575356" y="5010800"/>
                  <a:pt x="1541331" y="5002523"/>
                  <a:pt x="1506828" y="4997003"/>
                </a:cubicBezTo>
                <a:cubicBezTo>
                  <a:pt x="1433989" y="4985349"/>
                  <a:pt x="1360504" y="4977773"/>
                  <a:pt x="1287887" y="4964806"/>
                </a:cubicBezTo>
                <a:cubicBezTo>
                  <a:pt x="1227786" y="4954074"/>
                  <a:pt x="1167449" y="4944583"/>
                  <a:pt x="1107583" y="4932609"/>
                </a:cubicBezTo>
                <a:cubicBezTo>
                  <a:pt x="1096851" y="4930462"/>
                  <a:pt x="1085945" y="4929049"/>
                  <a:pt x="1075386" y="4926169"/>
                </a:cubicBezTo>
                <a:cubicBezTo>
                  <a:pt x="1062289" y="4922597"/>
                  <a:pt x="1049752" y="4917192"/>
                  <a:pt x="1036749" y="4913291"/>
                </a:cubicBezTo>
                <a:cubicBezTo>
                  <a:pt x="1028272" y="4910748"/>
                  <a:pt x="1019388" y="4909650"/>
                  <a:pt x="1010992" y="4906851"/>
                </a:cubicBezTo>
                <a:cubicBezTo>
                  <a:pt x="1000026" y="4903195"/>
                  <a:pt x="989760" y="4897627"/>
                  <a:pt x="978794" y="4893972"/>
                </a:cubicBezTo>
                <a:cubicBezTo>
                  <a:pt x="970398" y="4891173"/>
                  <a:pt x="961546" y="4889964"/>
                  <a:pt x="953037" y="4887533"/>
                </a:cubicBezTo>
                <a:cubicBezTo>
                  <a:pt x="930712" y="4881154"/>
                  <a:pt x="926467" y="4877285"/>
                  <a:pt x="901521" y="4868214"/>
                </a:cubicBezTo>
                <a:cubicBezTo>
                  <a:pt x="888763" y="4863575"/>
                  <a:pt x="875888" y="4859237"/>
                  <a:pt x="862885" y="4855336"/>
                </a:cubicBezTo>
                <a:cubicBezTo>
                  <a:pt x="854408" y="4852793"/>
                  <a:pt x="845296" y="4852300"/>
                  <a:pt x="837127" y="4848896"/>
                </a:cubicBezTo>
                <a:cubicBezTo>
                  <a:pt x="819405" y="4841512"/>
                  <a:pt x="803825" y="4829209"/>
                  <a:pt x="785611" y="4823138"/>
                </a:cubicBezTo>
                <a:cubicBezTo>
                  <a:pt x="766831" y="4816878"/>
                  <a:pt x="758724" y="4815188"/>
                  <a:pt x="740535" y="4803820"/>
                </a:cubicBezTo>
                <a:cubicBezTo>
                  <a:pt x="731434" y="4798132"/>
                  <a:pt x="724096" y="4789827"/>
                  <a:pt x="714778" y="4784502"/>
                </a:cubicBezTo>
                <a:cubicBezTo>
                  <a:pt x="707591" y="4780395"/>
                  <a:pt x="675282" y="4773018"/>
                  <a:pt x="669702" y="4771623"/>
                </a:cubicBezTo>
                <a:cubicBezTo>
                  <a:pt x="630006" y="4751775"/>
                  <a:pt x="622671" y="4746325"/>
                  <a:pt x="585989" y="4732986"/>
                </a:cubicBezTo>
                <a:cubicBezTo>
                  <a:pt x="573231" y="4728347"/>
                  <a:pt x="560522" y="4723399"/>
                  <a:pt x="547352" y="4720107"/>
                </a:cubicBezTo>
                <a:cubicBezTo>
                  <a:pt x="530180" y="4715814"/>
                  <a:pt x="513296" y="4710139"/>
                  <a:pt x="495837" y="4707229"/>
                </a:cubicBezTo>
                <a:cubicBezTo>
                  <a:pt x="470079" y="4702936"/>
                  <a:pt x="443897" y="4700684"/>
                  <a:pt x="418564" y="4694350"/>
                </a:cubicBezTo>
                <a:cubicBezTo>
                  <a:pt x="355745" y="4678644"/>
                  <a:pt x="434185" y="4697821"/>
                  <a:pt x="360609" y="4681471"/>
                </a:cubicBezTo>
                <a:cubicBezTo>
                  <a:pt x="351969" y="4679551"/>
                  <a:pt x="343505" y="4676885"/>
                  <a:pt x="334851" y="4675031"/>
                </a:cubicBezTo>
                <a:cubicBezTo>
                  <a:pt x="295634" y="4666627"/>
                  <a:pt x="249227" y="4661196"/>
                  <a:pt x="212502" y="4642834"/>
                </a:cubicBezTo>
                <a:cubicBezTo>
                  <a:pt x="203916" y="4638541"/>
                  <a:pt x="194608" y="4635460"/>
                  <a:pt x="186744" y="4629955"/>
                </a:cubicBezTo>
                <a:cubicBezTo>
                  <a:pt x="139562" y="4596928"/>
                  <a:pt x="160803" y="4606897"/>
                  <a:pt x="128789" y="4578440"/>
                </a:cubicBezTo>
                <a:cubicBezTo>
                  <a:pt x="128430" y="4578121"/>
                  <a:pt x="77412" y="4537614"/>
                  <a:pt x="70834" y="4526924"/>
                </a:cubicBezTo>
                <a:cubicBezTo>
                  <a:pt x="58257" y="4506486"/>
                  <a:pt x="50984" y="4483108"/>
                  <a:pt x="38637" y="4462530"/>
                </a:cubicBezTo>
                <a:lnTo>
                  <a:pt x="19318" y="4430333"/>
                </a:lnTo>
                <a:cubicBezTo>
                  <a:pt x="17172" y="4415308"/>
                  <a:pt x="15594" y="4400190"/>
                  <a:pt x="12879" y="4385257"/>
                </a:cubicBezTo>
                <a:cubicBezTo>
                  <a:pt x="11296" y="4376550"/>
                  <a:pt x="7146" y="4368321"/>
                  <a:pt x="6440" y="4359499"/>
                </a:cubicBezTo>
                <a:cubicBezTo>
                  <a:pt x="2841" y="4314516"/>
                  <a:pt x="2147" y="4269347"/>
                  <a:pt x="0" y="4224271"/>
                </a:cubicBezTo>
                <a:cubicBezTo>
                  <a:pt x="2147" y="4204953"/>
                  <a:pt x="3691" y="4185558"/>
                  <a:pt x="6440" y="4166316"/>
                </a:cubicBezTo>
                <a:cubicBezTo>
                  <a:pt x="7988" y="4155481"/>
                  <a:pt x="11080" y="4144915"/>
                  <a:pt x="12879" y="4134119"/>
                </a:cubicBezTo>
                <a:cubicBezTo>
                  <a:pt x="15374" y="4119148"/>
                  <a:pt x="16823" y="4104014"/>
                  <a:pt x="19318" y="4089043"/>
                </a:cubicBezTo>
                <a:cubicBezTo>
                  <a:pt x="21117" y="4078247"/>
                  <a:pt x="23959" y="4067641"/>
                  <a:pt x="25758" y="4056845"/>
                </a:cubicBezTo>
                <a:cubicBezTo>
                  <a:pt x="38239" y="3981962"/>
                  <a:pt x="26436" y="4038885"/>
                  <a:pt x="38637" y="3947375"/>
                </a:cubicBezTo>
                <a:cubicBezTo>
                  <a:pt x="40504" y="3933372"/>
                  <a:pt x="47522" y="3904066"/>
                  <a:pt x="51516" y="3889420"/>
                </a:cubicBezTo>
                <a:cubicBezTo>
                  <a:pt x="55628" y="3874344"/>
                  <a:pt x="59138" y="3859060"/>
                  <a:pt x="64394" y="3844344"/>
                </a:cubicBezTo>
                <a:cubicBezTo>
                  <a:pt x="69892" y="3828949"/>
                  <a:pt x="77973" y="3814574"/>
                  <a:pt x="83713" y="3799268"/>
                </a:cubicBezTo>
                <a:cubicBezTo>
                  <a:pt x="103638" y="3746134"/>
                  <a:pt x="121102" y="3670413"/>
                  <a:pt x="148107" y="3625403"/>
                </a:cubicBezTo>
                <a:cubicBezTo>
                  <a:pt x="159388" y="3606600"/>
                  <a:pt x="167914" y="3591234"/>
                  <a:pt x="180304" y="3573888"/>
                </a:cubicBezTo>
                <a:cubicBezTo>
                  <a:pt x="186542" y="3565155"/>
                  <a:pt x="193183" y="3556716"/>
                  <a:pt x="199623" y="3548130"/>
                </a:cubicBezTo>
                <a:cubicBezTo>
                  <a:pt x="211410" y="3500980"/>
                  <a:pt x="197405" y="3541797"/>
                  <a:pt x="231820" y="3490175"/>
                </a:cubicBezTo>
                <a:cubicBezTo>
                  <a:pt x="291134" y="3401204"/>
                  <a:pt x="197723" y="3523445"/>
                  <a:pt x="264017" y="3445099"/>
                </a:cubicBezTo>
                <a:cubicBezTo>
                  <a:pt x="281773" y="3424115"/>
                  <a:pt x="296096" y="3400143"/>
                  <a:pt x="315533" y="3380705"/>
                </a:cubicBezTo>
                <a:cubicBezTo>
                  <a:pt x="373959" y="3322277"/>
                  <a:pt x="340236" y="3357071"/>
                  <a:pt x="437882" y="3245476"/>
                </a:cubicBezTo>
                <a:cubicBezTo>
                  <a:pt x="450913" y="3230583"/>
                  <a:pt x="462525" y="3214393"/>
                  <a:pt x="476518" y="3200400"/>
                </a:cubicBezTo>
                <a:cubicBezTo>
                  <a:pt x="493690" y="3183228"/>
                  <a:pt x="511698" y="3166854"/>
                  <a:pt x="528034" y="3148885"/>
                </a:cubicBezTo>
                <a:cubicBezTo>
                  <a:pt x="533240" y="3143159"/>
                  <a:pt x="535736" y="3135319"/>
                  <a:pt x="540913" y="3129567"/>
                </a:cubicBezTo>
                <a:cubicBezTo>
                  <a:pt x="555128" y="3113773"/>
                  <a:pt x="570195" y="3098706"/>
                  <a:pt x="585989" y="3084491"/>
                </a:cubicBezTo>
                <a:cubicBezTo>
                  <a:pt x="591741" y="3079314"/>
                  <a:pt x="599198" y="3076363"/>
                  <a:pt x="605307" y="3071612"/>
                </a:cubicBezTo>
                <a:cubicBezTo>
                  <a:pt x="637854" y="3046297"/>
                  <a:pt x="669702" y="3020096"/>
                  <a:pt x="701899" y="2994338"/>
                </a:cubicBezTo>
                <a:lnTo>
                  <a:pt x="701899" y="2994338"/>
                </a:lnTo>
                <a:cubicBezTo>
                  <a:pt x="710485" y="2985752"/>
                  <a:pt x="718072" y="2976035"/>
                  <a:pt x="727656" y="2968581"/>
                </a:cubicBezTo>
                <a:cubicBezTo>
                  <a:pt x="756807" y="2945908"/>
                  <a:pt x="791696" y="2930299"/>
                  <a:pt x="817809" y="2904186"/>
                </a:cubicBezTo>
                <a:cubicBezTo>
                  <a:pt x="824248" y="2897747"/>
                  <a:pt x="829842" y="2890332"/>
                  <a:pt x="837127" y="2884868"/>
                </a:cubicBezTo>
                <a:cubicBezTo>
                  <a:pt x="858614" y="2868753"/>
                  <a:pt x="872657" y="2864903"/>
                  <a:pt x="895082" y="2852671"/>
                </a:cubicBezTo>
                <a:cubicBezTo>
                  <a:pt x="910274" y="2844384"/>
                  <a:pt x="925876" y="2836685"/>
                  <a:pt x="940158" y="2826913"/>
                </a:cubicBezTo>
                <a:cubicBezTo>
                  <a:pt x="966730" y="2808732"/>
                  <a:pt x="991673" y="2788276"/>
                  <a:pt x="1017431" y="2768958"/>
                </a:cubicBezTo>
                <a:cubicBezTo>
                  <a:pt x="1026017" y="2762519"/>
                  <a:pt x="1033986" y="2755162"/>
                  <a:pt x="1043189" y="2749640"/>
                </a:cubicBezTo>
                <a:cubicBezTo>
                  <a:pt x="1065623" y="2736179"/>
                  <a:pt x="1081636" y="2728072"/>
                  <a:pt x="1101144" y="2711003"/>
                </a:cubicBezTo>
                <a:cubicBezTo>
                  <a:pt x="1152095" y="2666421"/>
                  <a:pt x="1099430" y="2701019"/>
                  <a:pt x="1171978" y="2646609"/>
                </a:cubicBezTo>
                <a:cubicBezTo>
                  <a:pt x="1181991" y="2639100"/>
                  <a:pt x="1193443" y="2633730"/>
                  <a:pt x="1204175" y="2627291"/>
                </a:cubicBezTo>
                <a:cubicBezTo>
                  <a:pt x="1219032" y="2582714"/>
                  <a:pt x="1198158" y="2632164"/>
                  <a:pt x="1229933" y="2595093"/>
                </a:cubicBezTo>
                <a:cubicBezTo>
                  <a:pt x="1250886" y="2570647"/>
                  <a:pt x="1268569" y="2543578"/>
                  <a:pt x="1287887" y="2517820"/>
                </a:cubicBezTo>
                <a:cubicBezTo>
                  <a:pt x="1351020" y="2433643"/>
                  <a:pt x="1273007" y="2538653"/>
                  <a:pt x="1320085" y="2472744"/>
                </a:cubicBezTo>
                <a:cubicBezTo>
                  <a:pt x="1326323" y="2464011"/>
                  <a:pt x="1333248" y="2455778"/>
                  <a:pt x="1339403" y="2446986"/>
                </a:cubicBezTo>
                <a:cubicBezTo>
                  <a:pt x="1348279" y="2434306"/>
                  <a:pt x="1356008" y="2420832"/>
                  <a:pt x="1365161" y="2408350"/>
                </a:cubicBezTo>
                <a:cubicBezTo>
                  <a:pt x="1379634" y="2388614"/>
                  <a:pt x="1396662" y="2370758"/>
                  <a:pt x="1410237" y="2350395"/>
                </a:cubicBezTo>
                <a:cubicBezTo>
                  <a:pt x="1429069" y="2322146"/>
                  <a:pt x="1418472" y="2337268"/>
                  <a:pt x="1442434" y="2305319"/>
                </a:cubicBezTo>
                <a:cubicBezTo>
                  <a:pt x="1444580" y="2298879"/>
                  <a:pt x="1445837" y="2292071"/>
                  <a:pt x="1448873" y="2286000"/>
                </a:cubicBezTo>
                <a:cubicBezTo>
                  <a:pt x="1452334" y="2279078"/>
                  <a:pt x="1458703" y="2273795"/>
                  <a:pt x="1461752" y="2266682"/>
                </a:cubicBezTo>
                <a:cubicBezTo>
                  <a:pt x="1465238" y="2258547"/>
                  <a:pt x="1465761" y="2249434"/>
                  <a:pt x="1468192" y="2240924"/>
                </a:cubicBezTo>
                <a:cubicBezTo>
                  <a:pt x="1470057" y="2234398"/>
                  <a:pt x="1472766" y="2228132"/>
                  <a:pt x="1474631" y="2221606"/>
                </a:cubicBezTo>
                <a:cubicBezTo>
                  <a:pt x="1477062" y="2213096"/>
                  <a:pt x="1477963" y="2204135"/>
                  <a:pt x="1481071" y="2195848"/>
                </a:cubicBezTo>
                <a:cubicBezTo>
                  <a:pt x="1484441" y="2186860"/>
                  <a:pt x="1489656" y="2178677"/>
                  <a:pt x="1493949" y="2170091"/>
                </a:cubicBezTo>
                <a:cubicBezTo>
                  <a:pt x="1496096" y="2155065"/>
                  <a:pt x="1497674" y="2139947"/>
                  <a:pt x="1500389" y="2125014"/>
                </a:cubicBezTo>
                <a:cubicBezTo>
                  <a:pt x="1501972" y="2116307"/>
                  <a:pt x="1505482" y="2108004"/>
                  <a:pt x="1506828" y="2099257"/>
                </a:cubicBezTo>
                <a:cubicBezTo>
                  <a:pt x="1509784" y="2080046"/>
                  <a:pt x="1511584" y="2060666"/>
                  <a:pt x="1513268" y="2041302"/>
                </a:cubicBezTo>
                <a:cubicBezTo>
                  <a:pt x="1523264" y="1926346"/>
                  <a:pt x="1512789" y="1985737"/>
                  <a:pt x="1526147" y="1918952"/>
                </a:cubicBezTo>
                <a:cubicBezTo>
                  <a:pt x="1536987" y="1810547"/>
                  <a:pt x="1536408" y="1846180"/>
                  <a:pt x="1526147" y="1687133"/>
                </a:cubicBezTo>
                <a:cubicBezTo>
                  <a:pt x="1525644" y="1679333"/>
                  <a:pt x="1516157" y="1638809"/>
                  <a:pt x="1513268" y="1629178"/>
                </a:cubicBezTo>
                <a:cubicBezTo>
                  <a:pt x="1509367" y="1616175"/>
                  <a:pt x="1504682" y="1603420"/>
                  <a:pt x="1500389" y="1590541"/>
                </a:cubicBezTo>
                <a:lnTo>
                  <a:pt x="1493949" y="1571223"/>
                </a:lnTo>
                <a:cubicBezTo>
                  <a:pt x="1496096" y="1554051"/>
                  <a:pt x="1498667" y="1536927"/>
                  <a:pt x="1500389" y="1519707"/>
                </a:cubicBezTo>
                <a:cubicBezTo>
                  <a:pt x="1502961" y="1493988"/>
                  <a:pt x="1503622" y="1468081"/>
                  <a:pt x="1506828" y="1442434"/>
                </a:cubicBezTo>
                <a:lnTo>
                  <a:pt x="1513268" y="1390919"/>
                </a:lnTo>
                <a:close/>
              </a:path>
            </a:pathLst>
          </a:custGeom>
          <a:solidFill>
            <a:srgbClr val="595959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3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98C5-1B10-B141-A67F-1BE78317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/>
              <a:t>Giữa working directory và local repo là staging area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8EC2-2E4C-9044-B2CD-6290DF20B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22948"/>
            <a:ext cx="8616000" cy="39120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Working directory là thư mục mã nguồn dev đã sửa đổi</a:t>
            </a:r>
          </a:p>
          <a:p>
            <a:pPr>
              <a:spcAft>
                <a:spcPts val="1200"/>
              </a:spcAft>
            </a:pPr>
            <a:r>
              <a:rPr lang="en-US"/>
              <a:t>Staging area là vùng đệm. Git chỉ commit những file/folder ở staging area</a:t>
            </a:r>
          </a:p>
          <a:p>
            <a:pPr>
              <a:spcAft>
                <a:spcPts val="1200"/>
              </a:spcAft>
            </a:pPr>
            <a:endParaRPr lang="en-US"/>
          </a:p>
          <a:p>
            <a:pPr>
              <a:spcAft>
                <a:spcPts val="1200"/>
              </a:spcAft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126A5-410D-1B49-B73D-4C7AF8B1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" y="2383032"/>
            <a:ext cx="5756856" cy="166782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C1227E76-BC7E-104F-B1E6-EE7649B6A9DA}"/>
              </a:ext>
            </a:extLst>
          </p:cNvPr>
          <p:cNvSpPr/>
          <p:nvPr/>
        </p:nvSpPr>
        <p:spPr>
          <a:xfrm>
            <a:off x="5939856" y="2383032"/>
            <a:ext cx="2837814" cy="1674253"/>
          </a:xfrm>
          <a:prstGeom prst="leftArrow">
            <a:avLst>
              <a:gd name="adj1" fmla="val 684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File ReadMe.md đã staging rồi lại bị sửa thêm lần nữa</a:t>
            </a:r>
          </a:p>
        </p:txBody>
      </p:sp>
    </p:spTree>
    <p:extLst>
      <p:ext uri="{BB962C8B-B14F-4D97-AF65-F5344CB8AC3E}">
        <p14:creationId xmlns:p14="http://schemas.microsoft.com/office/powerpoint/2010/main" val="2785986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8F9B-50A6-9640-9658-D22DE87E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Hỏi: muốn hủy nội dung đã lên staging thì làm thế nào?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E5FC-A2E1-DA4D-AF66-91F4566E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14" y="740536"/>
            <a:ext cx="7723944" cy="412017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restore --staged ReadMe.md</a:t>
            </a: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new file:   demo.py</a:t>
            </a:r>
          </a:p>
          <a:p>
            <a:pPr marL="114300" indent="0">
              <a:buNone/>
            </a:pPr>
            <a:endParaRPr lang="en-US" sz="1600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not staged for commit: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add &lt;file&gt;..." to update what will be committed)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&lt;file&gt;..." to discard changes in working directory)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modified:   ReadMe.md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B7657-8AAD-8F4B-A30B-8A41A768C298}"/>
              </a:ext>
            </a:extLst>
          </p:cNvPr>
          <p:cNvCxnSpPr/>
          <p:nvPr/>
        </p:nvCxnSpPr>
        <p:spPr>
          <a:xfrm>
            <a:off x="663262" y="1229932"/>
            <a:ext cx="5486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E6604D-28DC-DC4A-963E-916DFA12B6DC}"/>
              </a:ext>
            </a:extLst>
          </p:cNvPr>
          <p:cNvCxnSpPr>
            <a:cxnSpLocks/>
          </p:cNvCxnSpPr>
          <p:nvPr/>
        </p:nvCxnSpPr>
        <p:spPr>
          <a:xfrm>
            <a:off x="384219" y="2940675"/>
            <a:ext cx="722814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810A9833-ACB5-7C4E-AA06-B21700E21352}"/>
              </a:ext>
            </a:extLst>
          </p:cNvPr>
          <p:cNvSpPr/>
          <p:nvPr/>
        </p:nvSpPr>
        <p:spPr>
          <a:xfrm>
            <a:off x="7653270" y="1524052"/>
            <a:ext cx="289775" cy="131793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C6B286B-3D2C-3C41-BB1B-F08497E177FC}"/>
              </a:ext>
            </a:extLst>
          </p:cNvPr>
          <p:cNvSpPr/>
          <p:nvPr/>
        </p:nvSpPr>
        <p:spPr>
          <a:xfrm>
            <a:off x="7653270" y="3065222"/>
            <a:ext cx="289775" cy="131793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208B7-8446-9342-AAAE-B1FCD1FADB8E}"/>
              </a:ext>
            </a:extLst>
          </p:cNvPr>
          <p:cNvSpPr txBox="1"/>
          <p:nvPr/>
        </p:nvSpPr>
        <p:spPr>
          <a:xfrm>
            <a:off x="8001000" y="192141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Staging</a:t>
            </a:r>
          </a:p>
          <a:p>
            <a:r>
              <a:rPr lang="en-US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B71853-CFA7-B048-9FEC-96B1CEC62F82}"/>
              </a:ext>
            </a:extLst>
          </p:cNvPr>
          <p:cNvSpPr txBox="1"/>
          <p:nvPr/>
        </p:nvSpPr>
        <p:spPr>
          <a:xfrm>
            <a:off x="8000999" y="3462580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Working</a:t>
            </a:r>
            <a:br>
              <a:rPr lang="en-US"/>
            </a:br>
            <a:r>
              <a:rPr lang="en-US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3799197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DB4-3AC2-6C44-A9F7-347CA7C0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/>
              <a:t>TH3: Chỉ commit thay đổi ReadMe.md bỏ qua demo.py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4F2EE-87BA-0D45-B81E-92DA579EB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10" y="729764"/>
            <a:ext cx="8735290" cy="4413736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 sz="1600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	new file:   demo.py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restore --staged demo.py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 sz="1600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Untracked files: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add &lt;file&gt;..." to include in what will be committed)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 sz="1600">
                <a:solidFill>
                  <a:srgbClr val="FF0000"/>
                </a:solidFill>
                <a:latin typeface="RobotoMono Nerd Font" pitchFamily="2" charset="0"/>
                <a:ea typeface="RobotoMono Nerd Font" pitchFamily="2" charset="0"/>
              </a:rPr>
              <a:t>demo.py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6C5E-235C-D54B-8AC4-16B2FFDAE63C}"/>
              </a:ext>
            </a:extLst>
          </p:cNvPr>
          <p:cNvSpPr txBox="1"/>
          <p:nvPr/>
        </p:nvSpPr>
        <p:spPr>
          <a:xfrm>
            <a:off x="5525037" y="2451074"/>
            <a:ext cx="3483735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Loại demo.py ra khỏi staging</a:t>
            </a:r>
          </a:p>
        </p:txBody>
      </p:sp>
    </p:spTree>
    <p:extLst>
      <p:ext uri="{BB962C8B-B14F-4D97-AF65-F5344CB8AC3E}">
        <p14:creationId xmlns:p14="http://schemas.microsoft.com/office/powerpoint/2010/main" val="5794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85E2-401D-7146-91B4-0FAC7E4B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00" y="-70834"/>
            <a:ext cx="9327685" cy="721217"/>
          </a:xfrm>
        </p:spPr>
        <p:txBody>
          <a:bodyPr/>
          <a:lstStyle/>
          <a:p>
            <a:r>
              <a:rPr lang="en-US" sz="2200"/>
              <a:t>TH4: Hủy tất cả thay đổi, kể cả staging area </a:t>
            </a:r>
            <a:br>
              <a:rPr lang="en-US" sz="2200"/>
            </a:br>
            <a:r>
              <a:rPr lang="en-US" sz="2200"/>
              <a:t>đưa working directory về nội dung commit mới nhất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44F8-1D05-0A49-B971-058644AE8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13476"/>
            <a:ext cx="8616000" cy="4235041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	new file:   demo.py</a:t>
            </a:r>
            <a:b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reset --hard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HEAD is now at 31f9ba8 Tạo file ReadMe.md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nothing to commit, working tree clean</a:t>
            </a:r>
          </a:p>
          <a:p>
            <a:pPr marL="114300" indent="0">
              <a:lnSpc>
                <a:spcPct val="100000"/>
              </a:lnSpc>
              <a:buNone/>
            </a:pPr>
            <a:endParaRPr lang="en-US">
              <a:solidFill>
                <a:srgbClr val="00B050"/>
              </a:solidFill>
              <a:latin typeface="RobotoMono Nerd Font" pitchFamily="2" charset="0"/>
              <a:ea typeface="RobotoMono Nerd Font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7645B6-159D-4E42-B6D4-37E1FEDE4002}"/>
              </a:ext>
            </a:extLst>
          </p:cNvPr>
          <p:cNvCxnSpPr/>
          <p:nvPr/>
        </p:nvCxnSpPr>
        <p:spPr>
          <a:xfrm>
            <a:off x="431442" y="3226158"/>
            <a:ext cx="3322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081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FDEF-30B8-EF4F-8702-1DAC6DBB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.gitignore loại file, thư mục không cần quản lý phiên bản</a:t>
            </a:r>
          </a:p>
        </p:txBody>
      </p:sp>
    </p:spTree>
    <p:extLst>
      <p:ext uri="{BB962C8B-B14F-4D97-AF65-F5344CB8AC3E}">
        <p14:creationId xmlns:p14="http://schemas.microsoft.com/office/powerpoint/2010/main" val="99805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7BE5-CCD9-AD46-AFDA-0A2904B3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02B09-F959-344B-8A49-9D41212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72740"/>
            <a:ext cx="8616000" cy="764185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Hãy tạo thêm một thư mục temp cùng một số file bên trong và một file junk.csv ở ngoài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BC09A-84FE-9A43-8E67-13763BF5D253}"/>
              </a:ext>
            </a:extLst>
          </p:cNvPr>
          <p:cNvSpPr/>
          <p:nvPr/>
        </p:nvSpPr>
        <p:spPr>
          <a:xfrm>
            <a:off x="341290" y="1536925"/>
            <a:ext cx="509359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mkdir temp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touch temp/1.csv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touch temp/2.csv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touch junk.csv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tree .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├── ReadMe.md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├── junk.csv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└── temp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    ├── 1.csv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    └── 2.csv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1 directory, 4 files</a:t>
            </a:r>
          </a:p>
        </p:txBody>
      </p:sp>
    </p:spTree>
    <p:extLst>
      <p:ext uri="{BB962C8B-B14F-4D97-AF65-F5344CB8AC3E}">
        <p14:creationId xmlns:p14="http://schemas.microsoft.com/office/powerpoint/2010/main" val="3075089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AF31-616F-2546-AA37-6E791FE5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61" y="-83707"/>
            <a:ext cx="8707200" cy="762674"/>
          </a:xfrm>
        </p:spPr>
        <p:txBody>
          <a:bodyPr/>
          <a:lstStyle/>
          <a:p>
            <a:r>
              <a:rPr lang="en-US" sz="2200"/>
              <a:t>Không muốn quản lý thư mục temp và file tạm junk.csv thì làm sao?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A961E-A924-B546-A75B-93AD0164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34" y="1013100"/>
            <a:ext cx="8963696" cy="3912000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Hãy tạo một file .gitignore có nội dung như sau</a:t>
            </a:r>
          </a:p>
          <a:p>
            <a:pPr marL="114300" indent="0">
              <a:buNone/>
            </a:pPr>
            <a:r>
              <a:rPr lang="en-US" i="1">
                <a:solidFill>
                  <a:schemeClr val="bg2"/>
                </a:solidFill>
              </a:rPr>
              <a:t>temp/</a:t>
            </a:r>
          </a:p>
          <a:p>
            <a:pPr marL="114300" indent="0">
              <a:buNone/>
            </a:pPr>
            <a:r>
              <a:rPr lang="en-US" i="1">
                <a:solidFill>
                  <a:schemeClr val="bg2"/>
                </a:solidFill>
              </a:rPr>
              <a:t>junk.csv</a:t>
            </a:r>
          </a:p>
          <a:p>
            <a:pPr marL="114300" indent="0">
              <a:buNone/>
            </a:pPr>
            <a:endParaRPr lang="en-US" i="1"/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Untracked files: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add &lt;file&gt;..." to include in what will be committed)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.gitignore</a:t>
            </a:r>
          </a:p>
          <a:p>
            <a:pPr marL="114300" indent="0">
              <a:buNone/>
            </a:pPr>
            <a:endParaRPr lang="en-US" i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9122-FA76-8E4F-B31A-6DE96BF243C4}"/>
              </a:ext>
            </a:extLst>
          </p:cNvPr>
          <p:cNvSpPr txBox="1"/>
          <p:nvPr/>
        </p:nvSpPr>
        <p:spPr>
          <a:xfrm>
            <a:off x="2875053" y="3979806"/>
            <a:ext cx="4878027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Giờ thì thư mục temp và file junk.csv đã bỏ qua trong các lệnh git add</a:t>
            </a:r>
          </a:p>
        </p:txBody>
      </p:sp>
    </p:spTree>
    <p:extLst>
      <p:ext uri="{BB962C8B-B14F-4D97-AF65-F5344CB8AC3E}">
        <p14:creationId xmlns:p14="http://schemas.microsoft.com/office/powerpoint/2010/main" val="28359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34E2C-1E18-E641-96AE-A3988B1F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5" y="210457"/>
            <a:ext cx="7612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5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1901-19E5-364D-995E-6704AF38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.gitignore có đặc điểm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68E67-63F3-5F4C-966D-35A62D1F8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Hỗ trợ wild card *.file_extension</a:t>
            </a:r>
          </a:p>
          <a:p>
            <a:pPr>
              <a:spcAft>
                <a:spcPts val="1200"/>
              </a:spcAft>
            </a:pPr>
            <a:r>
              <a:rPr lang="en-US"/>
              <a:t>Có thể tạo .gitignore trong thư mục con để loại bỏ chi tiết hơn</a:t>
            </a:r>
          </a:p>
          <a:p>
            <a:pPr>
              <a:spcAft>
                <a:spcPts val="1200"/>
              </a:spcAft>
            </a:pPr>
            <a:r>
              <a:rPr lang="en-US"/>
              <a:t>Dùng để bỏ qua những file quá lớn, những file tạm không có ý nghĩa trong việc quản lý phiên bản</a:t>
            </a:r>
          </a:p>
        </p:txBody>
      </p:sp>
    </p:spTree>
    <p:extLst>
      <p:ext uri="{BB962C8B-B14F-4D97-AF65-F5344CB8AC3E}">
        <p14:creationId xmlns:p14="http://schemas.microsoft.com/office/powerpoint/2010/main" val="441084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E2F5-1BA2-484D-BBB0-D64EB4CE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1026456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5CEC-5897-2C42-AE13-B472A8DD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A8992-35E7-F542-B2F2-3BEF2BD22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50006"/>
            <a:ext cx="8616000" cy="407509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Ở phần thực hành trước chúng ta mới làm việc ở working directory và staging area, giờ hãy tìm hiểu tiếp commit vào local repo</a:t>
            </a:r>
          </a:p>
          <a:p>
            <a:pPr>
              <a:spcAft>
                <a:spcPts val="1200"/>
              </a:spcAft>
            </a:pPr>
            <a:r>
              <a:rPr lang="en-US"/>
              <a:t>Commit là một tập các thay đổi được người chốt hạ thành một phiên bản</a:t>
            </a:r>
          </a:p>
          <a:p>
            <a:pPr>
              <a:spcAft>
                <a:spcPts val="1200"/>
              </a:spcAft>
            </a:pPr>
            <a:r>
              <a:rPr lang="en-US"/>
              <a:t>Staging có thể quay lui, thì commit cũng có thể quay lui</a:t>
            </a:r>
          </a:p>
        </p:txBody>
      </p:sp>
    </p:spTree>
    <p:extLst>
      <p:ext uri="{BB962C8B-B14F-4D97-AF65-F5344CB8AC3E}">
        <p14:creationId xmlns:p14="http://schemas.microsoft.com/office/powerpoint/2010/main" val="3800941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3A37D-CE3D-7740-9824-017EA978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53" y="91577"/>
            <a:ext cx="6157860" cy="505192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CDF496DD-C589-BE4C-ADF4-95D613F01046}"/>
              </a:ext>
            </a:extLst>
          </p:cNvPr>
          <p:cNvSpPr/>
          <p:nvPr/>
        </p:nvSpPr>
        <p:spPr>
          <a:xfrm>
            <a:off x="1687132" y="90152"/>
            <a:ext cx="6287532" cy="4958366"/>
          </a:xfrm>
          <a:custGeom>
            <a:avLst/>
            <a:gdLst>
              <a:gd name="connsiteX0" fmla="*/ 3882981 w 6287532"/>
              <a:gd name="connsiteY0" fmla="*/ 6440 h 4958366"/>
              <a:gd name="connsiteX1" fmla="*/ 3882981 w 6287532"/>
              <a:gd name="connsiteY1" fmla="*/ 6440 h 4958366"/>
              <a:gd name="connsiteX2" fmla="*/ 4069724 w 6287532"/>
              <a:gd name="connsiteY2" fmla="*/ 12879 h 4958366"/>
              <a:gd name="connsiteX3" fmla="*/ 4610637 w 6287532"/>
              <a:gd name="connsiteY3" fmla="*/ 0 h 4958366"/>
              <a:gd name="connsiteX4" fmla="*/ 4752305 w 6287532"/>
              <a:gd name="connsiteY4" fmla="*/ 6440 h 4958366"/>
              <a:gd name="connsiteX5" fmla="*/ 4771623 w 6287532"/>
              <a:gd name="connsiteY5" fmla="*/ 12879 h 4958366"/>
              <a:gd name="connsiteX6" fmla="*/ 4816699 w 6287532"/>
              <a:gd name="connsiteY6" fmla="*/ 19318 h 4958366"/>
              <a:gd name="connsiteX7" fmla="*/ 5003443 w 6287532"/>
              <a:gd name="connsiteY7" fmla="*/ 45076 h 4958366"/>
              <a:gd name="connsiteX8" fmla="*/ 5080716 w 6287532"/>
              <a:gd name="connsiteY8" fmla="*/ 64394 h 4958366"/>
              <a:gd name="connsiteX9" fmla="*/ 5145110 w 6287532"/>
              <a:gd name="connsiteY9" fmla="*/ 77273 h 4958366"/>
              <a:gd name="connsiteX10" fmla="*/ 5183747 w 6287532"/>
              <a:gd name="connsiteY10" fmla="*/ 83713 h 4958366"/>
              <a:gd name="connsiteX11" fmla="*/ 5215944 w 6287532"/>
              <a:gd name="connsiteY11" fmla="*/ 90152 h 4958366"/>
              <a:gd name="connsiteX12" fmla="*/ 5267460 w 6287532"/>
              <a:gd name="connsiteY12" fmla="*/ 96592 h 4958366"/>
              <a:gd name="connsiteX13" fmla="*/ 5376930 w 6287532"/>
              <a:gd name="connsiteY13" fmla="*/ 115910 h 4958366"/>
              <a:gd name="connsiteX14" fmla="*/ 5409127 w 6287532"/>
              <a:gd name="connsiteY14" fmla="*/ 122349 h 4958366"/>
              <a:gd name="connsiteX15" fmla="*/ 5434885 w 6287532"/>
              <a:gd name="connsiteY15" fmla="*/ 128789 h 4958366"/>
              <a:gd name="connsiteX16" fmla="*/ 5518598 w 6287532"/>
              <a:gd name="connsiteY16" fmla="*/ 141668 h 4958366"/>
              <a:gd name="connsiteX17" fmla="*/ 5563674 w 6287532"/>
              <a:gd name="connsiteY17" fmla="*/ 154547 h 4958366"/>
              <a:gd name="connsiteX18" fmla="*/ 5582992 w 6287532"/>
              <a:gd name="connsiteY18" fmla="*/ 160986 h 4958366"/>
              <a:gd name="connsiteX19" fmla="*/ 5628068 w 6287532"/>
              <a:gd name="connsiteY19" fmla="*/ 173865 h 4958366"/>
              <a:gd name="connsiteX20" fmla="*/ 5705341 w 6287532"/>
              <a:gd name="connsiteY20" fmla="*/ 199623 h 4958366"/>
              <a:gd name="connsiteX21" fmla="*/ 5763296 w 6287532"/>
              <a:gd name="connsiteY21" fmla="*/ 218941 h 4958366"/>
              <a:gd name="connsiteX22" fmla="*/ 5782614 w 6287532"/>
              <a:gd name="connsiteY22" fmla="*/ 231820 h 4958366"/>
              <a:gd name="connsiteX23" fmla="*/ 5814812 w 6287532"/>
              <a:gd name="connsiteY23" fmla="*/ 251138 h 4958366"/>
              <a:gd name="connsiteX24" fmla="*/ 5879206 w 6287532"/>
              <a:gd name="connsiteY24" fmla="*/ 289775 h 4958366"/>
              <a:gd name="connsiteX25" fmla="*/ 5904964 w 6287532"/>
              <a:gd name="connsiteY25" fmla="*/ 321972 h 4958366"/>
              <a:gd name="connsiteX26" fmla="*/ 5950040 w 6287532"/>
              <a:gd name="connsiteY26" fmla="*/ 405685 h 4958366"/>
              <a:gd name="connsiteX27" fmla="*/ 5969358 w 6287532"/>
              <a:gd name="connsiteY27" fmla="*/ 457200 h 4958366"/>
              <a:gd name="connsiteX28" fmla="*/ 5982237 w 6287532"/>
              <a:gd name="connsiteY28" fmla="*/ 495837 h 4958366"/>
              <a:gd name="connsiteX29" fmla="*/ 6001555 w 6287532"/>
              <a:gd name="connsiteY29" fmla="*/ 534473 h 4958366"/>
              <a:gd name="connsiteX30" fmla="*/ 6007995 w 6287532"/>
              <a:gd name="connsiteY30" fmla="*/ 553792 h 4958366"/>
              <a:gd name="connsiteX31" fmla="*/ 6027313 w 6287532"/>
              <a:gd name="connsiteY31" fmla="*/ 605307 h 4958366"/>
              <a:gd name="connsiteX32" fmla="*/ 6053071 w 6287532"/>
              <a:gd name="connsiteY32" fmla="*/ 656823 h 4958366"/>
              <a:gd name="connsiteX33" fmla="*/ 6065950 w 6287532"/>
              <a:gd name="connsiteY33" fmla="*/ 676141 h 4958366"/>
              <a:gd name="connsiteX34" fmla="*/ 6104586 w 6287532"/>
              <a:gd name="connsiteY34" fmla="*/ 779172 h 4958366"/>
              <a:gd name="connsiteX35" fmla="*/ 6130344 w 6287532"/>
              <a:gd name="connsiteY35" fmla="*/ 850006 h 4958366"/>
              <a:gd name="connsiteX36" fmla="*/ 6162541 w 6287532"/>
              <a:gd name="connsiteY36" fmla="*/ 940158 h 4958366"/>
              <a:gd name="connsiteX37" fmla="*/ 6181860 w 6287532"/>
              <a:gd name="connsiteY37" fmla="*/ 1023871 h 4958366"/>
              <a:gd name="connsiteX38" fmla="*/ 6188299 w 6287532"/>
              <a:gd name="connsiteY38" fmla="*/ 1056068 h 4958366"/>
              <a:gd name="connsiteX39" fmla="*/ 6214057 w 6287532"/>
              <a:gd name="connsiteY39" fmla="*/ 1146220 h 4958366"/>
              <a:gd name="connsiteX40" fmla="*/ 6226936 w 6287532"/>
              <a:gd name="connsiteY40" fmla="*/ 1178417 h 4958366"/>
              <a:gd name="connsiteX41" fmla="*/ 6239814 w 6287532"/>
              <a:gd name="connsiteY41" fmla="*/ 1268569 h 4958366"/>
              <a:gd name="connsiteX42" fmla="*/ 6246254 w 6287532"/>
              <a:gd name="connsiteY42" fmla="*/ 1300766 h 4958366"/>
              <a:gd name="connsiteX43" fmla="*/ 6259133 w 6287532"/>
              <a:gd name="connsiteY43" fmla="*/ 1429555 h 4958366"/>
              <a:gd name="connsiteX44" fmla="*/ 6265572 w 6287532"/>
              <a:gd name="connsiteY44" fmla="*/ 1841679 h 4958366"/>
              <a:gd name="connsiteX45" fmla="*/ 6278451 w 6287532"/>
              <a:gd name="connsiteY45" fmla="*/ 2247363 h 4958366"/>
              <a:gd name="connsiteX46" fmla="*/ 6284891 w 6287532"/>
              <a:gd name="connsiteY46" fmla="*/ 2498502 h 4958366"/>
              <a:gd name="connsiteX47" fmla="*/ 6272012 w 6287532"/>
              <a:gd name="connsiteY47" fmla="*/ 2814034 h 4958366"/>
              <a:gd name="connsiteX48" fmla="*/ 6265572 w 6287532"/>
              <a:gd name="connsiteY48" fmla="*/ 2917065 h 4958366"/>
              <a:gd name="connsiteX49" fmla="*/ 6259133 w 6287532"/>
              <a:gd name="connsiteY49" fmla="*/ 2942823 h 4958366"/>
              <a:gd name="connsiteX50" fmla="*/ 6246254 w 6287532"/>
              <a:gd name="connsiteY50" fmla="*/ 3110248 h 4958366"/>
              <a:gd name="connsiteX51" fmla="*/ 6226936 w 6287532"/>
              <a:gd name="connsiteY51" fmla="*/ 3258355 h 4958366"/>
              <a:gd name="connsiteX52" fmla="*/ 6220496 w 6287532"/>
              <a:gd name="connsiteY52" fmla="*/ 3361386 h 4958366"/>
              <a:gd name="connsiteX53" fmla="*/ 6214057 w 6287532"/>
              <a:gd name="connsiteY53" fmla="*/ 3393583 h 4958366"/>
              <a:gd name="connsiteX54" fmla="*/ 6201178 w 6287532"/>
              <a:gd name="connsiteY54" fmla="*/ 3503054 h 4958366"/>
              <a:gd name="connsiteX55" fmla="*/ 6194738 w 6287532"/>
              <a:gd name="connsiteY55" fmla="*/ 3541690 h 4958366"/>
              <a:gd name="connsiteX56" fmla="*/ 6175420 w 6287532"/>
              <a:gd name="connsiteY56" fmla="*/ 3676918 h 4958366"/>
              <a:gd name="connsiteX57" fmla="*/ 6168981 w 6287532"/>
              <a:gd name="connsiteY57" fmla="*/ 3767071 h 4958366"/>
              <a:gd name="connsiteX58" fmla="*/ 6162541 w 6287532"/>
              <a:gd name="connsiteY58" fmla="*/ 3799268 h 4958366"/>
              <a:gd name="connsiteX59" fmla="*/ 6156102 w 6287532"/>
              <a:gd name="connsiteY59" fmla="*/ 4295104 h 4958366"/>
              <a:gd name="connsiteX60" fmla="*/ 6143223 w 6287532"/>
              <a:gd name="connsiteY60" fmla="*/ 4346620 h 4958366"/>
              <a:gd name="connsiteX61" fmla="*/ 6123905 w 6287532"/>
              <a:gd name="connsiteY61" fmla="*/ 4365938 h 4958366"/>
              <a:gd name="connsiteX62" fmla="*/ 6104586 w 6287532"/>
              <a:gd name="connsiteY62" fmla="*/ 4391696 h 4958366"/>
              <a:gd name="connsiteX63" fmla="*/ 6091707 w 6287532"/>
              <a:gd name="connsiteY63" fmla="*/ 4411014 h 4958366"/>
              <a:gd name="connsiteX64" fmla="*/ 6053071 w 6287532"/>
              <a:gd name="connsiteY64" fmla="*/ 4443211 h 4958366"/>
              <a:gd name="connsiteX65" fmla="*/ 6040192 w 6287532"/>
              <a:gd name="connsiteY65" fmla="*/ 4462530 h 4958366"/>
              <a:gd name="connsiteX66" fmla="*/ 5988676 w 6287532"/>
              <a:gd name="connsiteY66" fmla="*/ 4533363 h 4958366"/>
              <a:gd name="connsiteX67" fmla="*/ 5962919 w 6287532"/>
              <a:gd name="connsiteY67" fmla="*/ 4572000 h 4958366"/>
              <a:gd name="connsiteX68" fmla="*/ 5943600 w 6287532"/>
              <a:gd name="connsiteY68" fmla="*/ 4604197 h 4958366"/>
              <a:gd name="connsiteX69" fmla="*/ 5924282 w 6287532"/>
              <a:gd name="connsiteY69" fmla="*/ 4629955 h 4958366"/>
              <a:gd name="connsiteX70" fmla="*/ 5898524 w 6287532"/>
              <a:gd name="connsiteY70" fmla="*/ 4662152 h 4958366"/>
              <a:gd name="connsiteX71" fmla="*/ 5885645 w 6287532"/>
              <a:gd name="connsiteY71" fmla="*/ 4681471 h 4958366"/>
              <a:gd name="connsiteX72" fmla="*/ 5866327 w 6287532"/>
              <a:gd name="connsiteY72" fmla="*/ 4707228 h 4958366"/>
              <a:gd name="connsiteX73" fmla="*/ 5847009 w 6287532"/>
              <a:gd name="connsiteY73" fmla="*/ 4720107 h 4958366"/>
              <a:gd name="connsiteX74" fmla="*/ 5814812 w 6287532"/>
              <a:gd name="connsiteY74" fmla="*/ 4745865 h 4958366"/>
              <a:gd name="connsiteX75" fmla="*/ 5724660 w 6287532"/>
              <a:gd name="connsiteY75" fmla="*/ 4803820 h 4958366"/>
              <a:gd name="connsiteX76" fmla="*/ 5686023 w 6287532"/>
              <a:gd name="connsiteY76" fmla="*/ 4816699 h 4958366"/>
              <a:gd name="connsiteX77" fmla="*/ 5634507 w 6287532"/>
              <a:gd name="connsiteY77" fmla="*/ 4842456 h 4958366"/>
              <a:gd name="connsiteX78" fmla="*/ 5615189 w 6287532"/>
              <a:gd name="connsiteY78" fmla="*/ 4848896 h 4958366"/>
              <a:gd name="connsiteX79" fmla="*/ 5537916 w 6287532"/>
              <a:gd name="connsiteY79" fmla="*/ 4868214 h 4958366"/>
              <a:gd name="connsiteX80" fmla="*/ 5512158 w 6287532"/>
              <a:gd name="connsiteY80" fmla="*/ 4874654 h 4958366"/>
              <a:gd name="connsiteX81" fmla="*/ 5164429 w 6287532"/>
              <a:gd name="connsiteY81" fmla="*/ 4881093 h 4958366"/>
              <a:gd name="connsiteX82" fmla="*/ 5074276 w 6287532"/>
              <a:gd name="connsiteY82" fmla="*/ 4887533 h 4958366"/>
              <a:gd name="connsiteX83" fmla="*/ 5022761 w 6287532"/>
              <a:gd name="connsiteY83" fmla="*/ 4893972 h 4958366"/>
              <a:gd name="connsiteX84" fmla="*/ 4797381 w 6287532"/>
              <a:gd name="connsiteY84" fmla="*/ 4900411 h 4958366"/>
              <a:gd name="connsiteX85" fmla="*/ 4745865 w 6287532"/>
              <a:gd name="connsiteY85" fmla="*/ 4906851 h 4958366"/>
              <a:gd name="connsiteX86" fmla="*/ 4707229 w 6287532"/>
              <a:gd name="connsiteY86" fmla="*/ 4913290 h 4958366"/>
              <a:gd name="connsiteX87" fmla="*/ 4591319 w 6287532"/>
              <a:gd name="connsiteY87" fmla="*/ 4926169 h 4958366"/>
              <a:gd name="connsiteX88" fmla="*/ 4488288 w 6287532"/>
              <a:gd name="connsiteY88" fmla="*/ 4939048 h 4958366"/>
              <a:gd name="connsiteX89" fmla="*/ 4250029 w 6287532"/>
              <a:gd name="connsiteY89" fmla="*/ 4951927 h 4958366"/>
              <a:gd name="connsiteX90" fmla="*/ 4063285 w 6287532"/>
              <a:gd name="connsiteY90" fmla="*/ 4958366 h 4958366"/>
              <a:gd name="connsiteX91" fmla="*/ 3496614 w 6287532"/>
              <a:gd name="connsiteY91" fmla="*/ 4951927 h 4958366"/>
              <a:gd name="connsiteX92" fmla="*/ 3303431 w 6287532"/>
              <a:gd name="connsiteY92" fmla="*/ 4945487 h 4958366"/>
              <a:gd name="connsiteX93" fmla="*/ 3032975 w 6287532"/>
              <a:gd name="connsiteY93" fmla="*/ 4932609 h 4958366"/>
              <a:gd name="connsiteX94" fmla="*/ 2994338 w 6287532"/>
              <a:gd name="connsiteY94" fmla="*/ 4926169 h 4958366"/>
              <a:gd name="connsiteX95" fmla="*/ 2904186 w 6287532"/>
              <a:gd name="connsiteY95" fmla="*/ 4919730 h 4958366"/>
              <a:gd name="connsiteX96" fmla="*/ 2833353 w 6287532"/>
              <a:gd name="connsiteY96" fmla="*/ 4913290 h 4958366"/>
              <a:gd name="connsiteX97" fmla="*/ 2717443 w 6287532"/>
              <a:gd name="connsiteY97" fmla="*/ 4900411 h 4958366"/>
              <a:gd name="connsiteX98" fmla="*/ 2575775 w 6287532"/>
              <a:gd name="connsiteY98" fmla="*/ 4887533 h 4958366"/>
              <a:gd name="connsiteX99" fmla="*/ 2414789 w 6287532"/>
              <a:gd name="connsiteY99" fmla="*/ 4868214 h 4958366"/>
              <a:gd name="connsiteX100" fmla="*/ 2118575 w 6287532"/>
              <a:gd name="connsiteY100" fmla="*/ 4855335 h 4958366"/>
              <a:gd name="connsiteX101" fmla="*/ 1629178 w 6287532"/>
              <a:gd name="connsiteY101" fmla="*/ 4842456 h 4958366"/>
              <a:gd name="connsiteX102" fmla="*/ 1171978 w 6287532"/>
              <a:gd name="connsiteY102" fmla="*/ 4829578 h 4958366"/>
              <a:gd name="connsiteX103" fmla="*/ 1036750 w 6287532"/>
              <a:gd name="connsiteY103" fmla="*/ 4823138 h 4958366"/>
              <a:gd name="connsiteX104" fmla="*/ 856445 w 6287532"/>
              <a:gd name="connsiteY104" fmla="*/ 4816699 h 4958366"/>
              <a:gd name="connsiteX105" fmla="*/ 785612 w 6287532"/>
              <a:gd name="connsiteY105" fmla="*/ 4810259 h 4958366"/>
              <a:gd name="connsiteX106" fmla="*/ 701899 w 6287532"/>
              <a:gd name="connsiteY106" fmla="*/ 4803820 h 4958366"/>
              <a:gd name="connsiteX107" fmla="*/ 656823 w 6287532"/>
              <a:gd name="connsiteY107" fmla="*/ 4797380 h 4958366"/>
              <a:gd name="connsiteX108" fmla="*/ 553792 w 6287532"/>
              <a:gd name="connsiteY108" fmla="*/ 4784502 h 4958366"/>
              <a:gd name="connsiteX109" fmla="*/ 444322 w 6287532"/>
              <a:gd name="connsiteY109" fmla="*/ 4765183 h 4958366"/>
              <a:gd name="connsiteX110" fmla="*/ 405685 w 6287532"/>
              <a:gd name="connsiteY110" fmla="*/ 4758744 h 4958366"/>
              <a:gd name="connsiteX111" fmla="*/ 379927 w 6287532"/>
              <a:gd name="connsiteY111" fmla="*/ 4752304 h 4958366"/>
              <a:gd name="connsiteX112" fmla="*/ 309093 w 6287532"/>
              <a:gd name="connsiteY112" fmla="*/ 4739425 h 4958366"/>
              <a:gd name="connsiteX113" fmla="*/ 283336 w 6287532"/>
              <a:gd name="connsiteY113" fmla="*/ 4726547 h 4958366"/>
              <a:gd name="connsiteX114" fmla="*/ 225381 w 6287532"/>
              <a:gd name="connsiteY114" fmla="*/ 4707228 h 4958366"/>
              <a:gd name="connsiteX115" fmla="*/ 154547 w 6287532"/>
              <a:gd name="connsiteY115" fmla="*/ 4668592 h 4958366"/>
              <a:gd name="connsiteX116" fmla="*/ 141668 w 6287532"/>
              <a:gd name="connsiteY116" fmla="*/ 4649273 h 4958366"/>
              <a:gd name="connsiteX117" fmla="*/ 96592 w 6287532"/>
              <a:gd name="connsiteY117" fmla="*/ 4623516 h 4958366"/>
              <a:gd name="connsiteX118" fmla="*/ 70834 w 6287532"/>
              <a:gd name="connsiteY118" fmla="*/ 4584879 h 4958366"/>
              <a:gd name="connsiteX119" fmla="*/ 38637 w 6287532"/>
              <a:gd name="connsiteY119" fmla="*/ 4546242 h 4958366"/>
              <a:gd name="connsiteX120" fmla="*/ 25758 w 6287532"/>
              <a:gd name="connsiteY120" fmla="*/ 4514045 h 4958366"/>
              <a:gd name="connsiteX121" fmla="*/ 6440 w 6287532"/>
              <a:gd name="connsiteY121" fmla="*/ 4417454 h 4958366"/>
              <a:gd name="connsiteX122" fmla="*/ 0 w 6287532"/>
              <a:gd name="connsiteY122" fmla="*/ 4359499 h 4958366"/>
              <a:gd name="connsiteX123" fmla="*/ 12879 w 6287532"/>
              <a:gd name="connsiteY123" fmla="*/ 4146997 h 4958366"/>
              <a:gd name="connsiteX124" fmla="*/ 19319 w 6287532"/>
              <a:gd name="connsiteY124" fmla="*/ 4114800 h 4958366"/>
              <a:gd name="connsiteX125" fmla="*/ 32198 w 6287532"/>
              <a:gd name="connsiteY125" fmla="*/ 4031087 h 4958366"/>
              <a:gd name="connsiteX126" fmla="*/ 77274 w 6287532"/>
              <a:gd name="connsiteY126" fmla="*/ 3928056 h 4958366"/>
              <a:gd name="connsiteX127" fmla="*/ 90153 w 6287532"/>
              <a:gd name="connsiteY127" fmla="*/ 3902299 h 4958366"/>
              <a:gd name="connsiteX128" fmla="*/ 103031 w 6287532"/>
              <a:gd name="connsiteY128" fmla="*/ 3876541 h 4958366"/>
              <a:gd name="connsiteX129" fmla="*/ 128789 w 6287532"/>
              <a:gd name="connsiteY129" fmla="*/ 3831465 h 4958366"/>
              <a:gd name="connsiteX130" fmla="*/ 141668 w 6287532"/>
              <a:gd name="connsiteY130" fmla="*/ 3799268 h 4958366"/>
              <a:gd name="connsiteX131" fmla="*/ 173865 w 6287532"/>
              <a:gd name="connsiteY131" fmla="*/ 3754192 h 4958366"/>
              <a:gd name="connsiteX132" fmla="*/ 186744 w 6287532"/>
              <a:gd name="connsiteY132" fmla="*/ 3728434 h 4958366"/>
              <a:gd name="connsiteX133" fmla="*/ 206062 w 6287532"/>
              <a:gd name="connsiteY133" fmla="*/ 3715555 h 4958366"/>
              <a:gd name="connsiteX134" fmla="*/ 231820 w 6287532"/>
              <a:gd name="connsiteY134" fmla="*/ 3683358 h 4958366"/>
              <a:gd name="connsiteX135" fmla="*/ 251138 w 6287532"/>
              <a:gd name="connsiteY135" fmla="*/ 3670479 h 4958366"/>
              <a:gd name="connsiteX136" fmla="*/ 270457 w 6287532"/>
              <a:gd name="connsiteY136" fmla="*/ 3651161 h 4958366"/>
              <a:gd name="connsiteX137" fmla="*/ 309093 w 6287532"/>
              <a:gd name="connsiteY137" fmla="*/ 3625403 h 4958366"/>
              <a:gd name="connsiteX138" fmla="*/ 373488 w 6287532"/>
              <a:gd name="connsiteY138" fmla="*/ 3573887 h 4958366"/>
              <a:gd name="connsiteX139" fmla="*/ 425003 w 6287532"/>
              <a:gd name="connsiteY139" fmla="*/ 3535251 h 4958366"/>
              <a:gd name="connsiteX140" fmla="*/ 450761 w 6287532"/>
              <a:gd name="connsiteY140" fmla="*/ 3515933 h 4958366"/>
              <a:gd name="connsiteX141" fmla="*/ 482958 w 6287532"/>
              <a:gd name="connsiteY141" fmla="*/ 3496614 h 4958366"/>
              <a:gd name="connsiteX142" fmla="*/ 573110 w 6287532"/>
              <a:gd name="connsiteY142" fmla="*/ 3438659 h 4958366"/>
              <a:gd name="connsiteX143" fmla="*/ 650383 w 6287532"/>
              <a:gd name="connsiteY143" fmla="*/ 3400023 h 4958366"/>
              <a:gd name="connsiteX144" fmla="*/ 727657 w 6287532"/>
              <a:gd name="connsiteY144" fmla="*/ 3380704 h 4958366"/>
              <a:gd name="connsiteX145" fmla="*/ 811369 w 6287532"/>
              <a:gd name="connsiteY145" fmla="*/ 3342068 h 4958366"/>
              <a:gd name="connsiteX146" fmla="*/ 856445 w 6287532"/>
              <a:gd name="connsiteY146" fmla="*/ 3329189 h 4958366"/>
              <a:gd name="connsiteX147" fmla="*/ 888643 w 6287532"/>
              <a:gd name="connsiteY147" fmla="*/ 3322749 h 4958366"/>
              <a:gd name="connsiteX148" fmla="*/ 998113 w 6287532"/>
              <a:gd name="connsiteY148" fmla="*/ 3290552 h 4958366"/>
              <a:gd name="connsiteX149" fmla="*/ 1075386 w 6287532"/>
              <a:gd name="connsiteY149" fmla="*/ 3264794 h 4958366"/>
              <a:gd name="connsiteX150" fmla="*/ 1107583 w 6287532"/>
              <a:gd name="connsiteY150" fmla="*/ 3258355 h 4958366"/>
              <a:gd name="connsiteX151" fmla="*/ 1165538 w 6287532"/>
              <a:gd name="connsiteY151" fmla="*/ 3239037 h 4958366"/>
              <a:gd name="connsiteX152" fmla="*/ 1236372 w 6287532"/>
              <a:gd name="connsiteY152" fmla="*/ 3226158 h 4958366"/>
              <a:gd name="connsiteX153" fmla="*/ 1397358 w 6287532"/>
              <a:gd name="connsiteY153" fmla="*/ 3200400 h 4958366"/>
              <a:gd name="connsiteX154" fmla="*/ 1629178 w 6287532"/>
              <a:gd name="connsiteY154" fmla="*/ 3181082 h 4958366"/>
              <a:gd name="connsiteX155" fmla="*/ 1732209 w 6287532"/>
              <a:gd name="connsiteY155" fmla="*/ 3168203 h 4958366"/>
              <a:gd name="connsiteX156" fmla="*/ 1770845 w 6287532"/>
              <a:gd name="connsiteY156" fmla="*/ 3161763 h 4958366"/>
              <a:gd name="connsiteX157" fmla="*/ 1809482 w 6287532"/>
              <a:gd name="connsiteY157" fmla="*/ 3148885 h 4958366"/>
              <a:gd name="connsiteX158" fmla="*/ 1841679 w 6287532"/>
              <a:gd name="connsiteY158" fmla="*/ 3136006 h 4958366"/>
              <a:gd name="connsiteX159" fmla="*/ 1906074 w 6287532"/>
              <a:gd name="connsiteY159" fmla="*/ 3123127 h 4958366"/>
              <a:gd name="connsiteX160" fmla="*/ 1964029 w 6287532"/>
              <a:gd name="connsiteY160" fmla="*/ 3103809 h 4958366"/>
              <a:gd name="connsiteX161" fmla="*/ 1983347 w 6287532"/>
              <a:gd name="connsiteY161" fmla="*/ 3097369 h 4958366"/>
              <a:gd name="connsiteX162" fmla="*/ 2009105 w 6287532"/>
              <a:gd name="connsiteY162" fmla="*/ 3084490 h 4958366"/>
              <a:gd name="connsiteX163" fmla="*/ 2054181 w 6287532"/>
              <a:gd name="connsiteY163" fmla="*/ 3071611 h 4958366"/>
              <a:gd name="connsiteX164" fmla="*/ 2099257 w 6287532"/>
              <a:gd name="connsiteY164" fmla="*/ 3052293 h 4958366"/>
              <a:gd name="connsiteX165" fmla="*/ 2118575 w 6287532"/>
              <a:gd name="connsiteY165" fmla="*/ 3045854 h 4958366"/>
              <a:gd name="connsiteX166" fmla="*/ 2150772 w 6287532"/>
              <a:gd name="connsiteY166" fmla="*/ 3032975 h 4958366"/>
              <a:gd name="connsiteX167" fmla="*/ 2176530 w 6287532"/>
              <a:gd name="connsiteY167" fmla="*/ 3026535 h 4958366"/>
              <a:gd name="connsiteX168" fmla="*/ 2228045 w 6287532"/>
              <a:gd name="connsiteY168" fmla="*/ 3000778 h 4958366"/>
              <a:gd name="connsiteX169" fmla="*/ 2273122 w 6287532"/>
              <a:gd name="connsiteY169" fmla="*/ 2975020 h 4958366"/>
              <a:gd name="connsiteX170" fmla="*/ 2292440 w 6287532"/>
              <a:gd name="connsiteY170" fmla="*/ 2962141 h 4958366"/>
              <a:gd name="connsiteX171" fmla="*/ 2331076 w 6287532"/>
              <a:gd name="connsiteY171" fmla="*/ 2929944 h 4958366"/>
              <a:gd name="connsiteX172" fmla="*/ 2376153 w 6287532"/>
              <a:gd name="connsiteY172" fmla="*/ 2904186 h 4958366"/>
              <a:gd name="connsiteX173" fmla="*/ 2395471 w 6287532"/>
              <a:gd name="connsiteY173" fmla="*/ 2884868 h 4958366"/>
              <a:gd name="connsiteX174" fmla="*/ 2414789 w 6287532"/>
              <a:gd name="connsiteY174" fmla="*/ 2878428 h 4958366"/>
              <a:gd name="connsiteX175" fmla="*/ 2434107 w 6287532"/>
              <a:gd name="connsiteY175" fmla="*/ 2865549 h 4958366"/>
              <a:gd name="connsiteX176" fmla="*/ 2446986 w 6287532"/>
              <a:gd name="connsiteY176" fmla="*/ 2846231 h 4958366"/>
              <a:gd name="connsiteX177" fmla="*/ 2485623 w 6287532"/>
              <a:gd name="connsiteY177" fmla="*/ 2833352 h 4958366"/>
              <a:gd name="connsiteX178" fmla="*/ 2504941 w 6287532"/>
              <a:gd name="connsiteY178" fmla="*/ 2820473 h 4958366"/>
              <a:gd name="connsiteX179" fmla="*/ 2530699 w 6287532"/>
              <a:gd name="connsiteY179" fmla="*/ 2801155 h 4958366"/>
              <a:gd name="connsiteX180" fmla="*/ 2550017 w 6287532"/>
              <a:gd name="connsiteY180" fmla="*/ 2794716 h 4958366"/>
              <a:gd name="connsiteX181" fmla="*/ 2627291 w 6287532"/>
              <a:gd name="connsiteY181" fmla="*/ 2756079 h 4958366"/>
              <a:gd name="connsiteX182" fmla="*/ 2678806 w 6287532"/>
              <a:gd name="connsiteY182" fmla="*/ 2723882 h 4958366"/>
              <a:gd name="connsiteX183" fmla="*/ 2704564 w 6287532"/>
              <a:gd name="connsiteY183" fmla="*/ 2711003 h 4958366"/>
              <a:gd name="connsiteX184" fmla="*/ 2723882 w 6287532"/>
              <a:gd name="connsiteY184" fmla="*/ 2698124 h 4958366"/>
              <a:gd name="connsiteX185" fmla="*/ 2749640 w 6287532"/>
              <a:gd name="connsiteY185" fmla="*/ 2685245 h 4958366"/>
              <a:gd name="connsiteX186" fmla="*/ 2794716 w 6287532"/>
              <a:gd name="connsiteY186" fmla="*/ 2653048 h 4958366"/>
              <a:gd name="connsiteX187" fmla="*/ 2814034 w 6287532"/>
              <a:gd name="connsiteY187" fmla="*/ 2633730 h 4958366"/>
              <a:gd name="connsiteX188" fmla="*/ 2839792 w 6287532"/>
              <a:gd name="connsiteY188" fmla="*/ 2614411 h 4958366"/>
              <a:gd name="connsiteX189" fmla="*/ 2865550 w 6287532"/>
              <a:gd name="connsiteY189" fmla="*/ 2588654 h 4958366"/>
              <a:gd name="connsiteX190" fmla="*/ 2891307 w 6287532"/>
              <a:gd name="connsiteY190" fmla="*/ 2569335 h 4958366"/>
              <a:gd name="connsiteX191" fmla="*/ 2904186 w 6287532"/>
              <a:gd name="connsiteY191" fmla="*/ 2550017 h 4958366"/>
              <a:gd name="connsiteX192" fmla="*/ 2968581 w 6287532"/>
              <a:gd name="connsiteY192" fmla="*/ 2485623 h 4958366"/>
              <a:gd name="connsiteX193" fmla="*/ 3007217 w 6287532"/>
              <a:gd name="connsiteY193" fmla="*/ 2434107 h 4958366"/>
              <a:gd name="connsiteX194" fmla="*/ 3020096 w 6287532"/>
              <a:gd name="connsiteY194" fmla="*/ 2414789 h 4958366"/>
              <a:gd name="connsiteX195" fmla="*/ 3039414 w 6287532"/>
              <a:gd name="connsiteY195" fmla="*/ 2395471 h 4958366"/>
              <a:gd name="connsiteX196" fmla="*/ 3052293 w 6287532"/>
              <a:gd name="connsiteY196" fmla="*/ 2376152 h 4958366"/>
              <a:gd name="connsiteX197" fmla="*/ 3071612 w 6287532"/>
              <a:gd name="connsiteY197" fmla="*/ 2350394 h 4958366"/>
              <a:gd name="connsiteX198" fmla="*/ 3090930 w 6287532"/>
              <a:gd name="connsiteY198" fmla="*/ 2318197 h 4958366"/>
              <a:gd name="connsiteX199" fmla="*/ 3110248 w 6287532"/>
              <a:gd name="connsiteY199" fmla="*/ 2298879 h 4958366"/>
              <a:gd name="connsiteX200" fmla="*/ 3136006 w 6287532"/>
              <a:gd name="connsiteY200" fmla="*/ 2260242 h 4958366"/>
              <a:gd name="connsiteX201" fmla="*/ 3148885 w 6287532"/>
              <a:gd name="connsiteY201" fmla="*/ 2234485 h 4958366"/>
              <a:gd name="connsiteX202" fmla="*/ 3168203 w 6287532"/>
              <a:gd name="connsiteY202" fmla="*/ 2215166 h 4958366"/>
              <a:gd name="connsiteX203" fmla="*/ 3193961 w 6287532"/>
              <a:gd name="connsiteY203" fmla="*/ 2182969 h 4958366"/>
              <a:gd name="connsiteX204" fmla="*/ 3219719 w 6287532"/>
              <a:gd name="connsiteY204" fmla="*/ 2137893 h 4958366"/>
              <a:gd name="connsiteX205" fmla="*/ 3239037 w 6287532"/>
              <a:gd name="connsiteY205" fmla="*/ 2118575 h 4958366"/>
              <a:gd name="connsiteX206" fmla="*/ 3264795 w 6287532"/>
              <a:gd name="connsiteY206" fmla="*/ 2086378 h 4958366"/>
              <a:gd name="connsiteX207" fmla="*/ 3277674 w 6287532"/>
              <a:gd name="connsiteY207" fmla="*/ 2060620 h 4958366"/>
              <a:gd name="connsiteX208" fmla="*/ 3329189 w 6287532"/>
              <a:gd name="connsiteY208" fmla="*/ 1996225 h 4958366"/>
              <a:gd name="connsiteX209" fmla="*/ 3342068 w 6287532"/>
              <a:gd name="connsiteY209" fmla="*/ 1970468 h 4958366"/>
              <a:gd name="connsiteX210" fmla="*/ 3400023 w 6287532"/>
              <a:gd name="connsiteY210" fmla="*/ 1873876 h 4958366"/>
              <a:gd name="connsiteX211" fmla="*/ 3432220 w 6287532"/>
              <a:gd name="connsiteY211" fmla="*/ 1828800 h 4958366"/>
              <a:gd name="connsiteX212" fmla="*/ 3445099 w 6287532"/>
              <a:gd name="connsiteY212" fmla="*/ 1796603 h 4958366"/>
              <a:gd name="connsiteX213" fmla="*/ 3464417 w 6287532"/>
              <a:gd name="connsiteY213" fmla="*/ 1764406 h 4958366"/>
              <a:gd name="connsiteX214" fmla="*/ 3470857 w 6287532"/>
              <a:gd name="connsiteY214" fmla="*/ 1745087 h 4958366"/>
              <a:gd name="connsiteX215" fmla="*/ 3503054 w 6287532"/>
              <a:gd name="connsiteY215" fmla="*/ 1674254 h 4958366"/>
              <a:gd name="connsiteX216" fmla="*/ 3509493 w 6287532"/>
              <a:gd name="connsiteY216" fmla="*/ 1654935 h 4958366"/>
              <a:gd name="connsiteX217" fmla="*/ 3554569 w 6287532"/>
              <a:gd name="connsiteY217" fmla="*/ 1551904 h 4958366"/>
              <a:gd name="connsiteX218" fmla="*/ 3567448 w 6287532"/>
              <a:gd name="connsiteY218" fmla="*/ 1513268 h 4958366"/>
              <a:gd name="connsiteX219" fmla="*/ 3573888 w 6287532"/>
              <a:gd name="connsiteY219" fmla="*/ 1481071 h 4958366"/>
              <a:gd name="connsiteX220" fmla="*/ 3593206 w 6287532"/>
              <a:gd name="connsiteY220" fmla="*/ 1448873 h 4958366"/>
              <a:gd name="connsiteX221" fmla="*/ 3606085 w 6287532"/>
              <a:gd name="connsiteY221" fmla="*/ 1403797 h 4958366"/>
              <a:gd name="connsiteX222" fmla="*/ 3612524 w 6287532"/>
              <a:gd name="connsiteY222" fmla="*/ 1371600 h 4958366"/>
              <a:gd name="connsiteX223" fmla="*/ 3618964 w 6287532"/>
              <a:gd name="connsiteY223" fmla="*/ 1352282 h 4958366"/>
              <a:gd name="connsiteX224" fmla="*/ 3625403 w 6287532"/>
              <a:gd name="connsiteY224" fmla="*/ 1320085 h 4958366"/>
              <a:gd name="connsiteX225" fmla="*/ 3631843 w 6287532"/>
              <a:gd name="connsiteY225" fmla="*/ 1294327 h 4958366"/>
              <a:gd name="connsiteX226" fmla="*/ 3638282 w 6287532"/>
              <a:gd name="connsiteY226" fmla="*/ 1255690 h 4958366"/>
              <a:gd name="connsiteX227" fmla="*/ 3644722 w 6287532"/>
              <a:gd name="connsiteY227" fmla="*/ 1210614 h 4958366"/>
              <a:gd name="connsiteX228" fmla="*/ 3651161 w 6287532"/>
              <a:gd name="connsiteY228" fmla="*/ 1191296 h 4958366"/>
              <a:gd name="connsiteX229" fmla="*/ 3657600 w 6287532"/>
              <a:gd name="connsiteY229" fmla="*/ 1139780 h 4958366"/>
              <a:gd name="connsiteX230" fmla="*/ 3664040 w 6287532"/>
              <a:gd name="connsiteY230" fmla="*/ 1081825 h 4958366"/>
              <a:gd name="connsiteX231" fmla="*/ 3676919 w 6287532"/>
              <a:gd name="connsiteY231" fmla="*/ 972355 h 4958366"/>
              <a:gd name="connsiteX232" fmla="*/ 3683358 w 6287532"/>
              <a:gd name="connsiteY232" fmla="*/ 701899 h 4958366"/>
              <a:gd name="connsiteX233" fmla="*/ 3696237 w 6287532"/>
              <a:gd name="connsiteY233" fmla="*/ 624625 h 4958366"/>
              <a:gd name="connsiteX234" fmla="*/ 3709116 w 6287532"/>
              <a:gd name="connsiteY234" fmla="*/ 476518 h 4958366"/>
              <a:gd name="connsiteX235" fmla="*/ 3715555 w 6287532"/>
              <a:gd name="connsiteY235" fmla="*/ 425003 h 4958366"/>
              <a:gd name="connsiteX236" fmla="*/ 3721995 w 6287532"/>
              <a:gd name="connsiteY236" fmla="*/ 334851 h 4958366"/>
              <a:gd name="connsiteX237" fmla="*/ 3734874 w 6287532"/>
              <a:gd name="connsiteY237" fmla="*/ 238259 h 4958366"/>
              <a:gd name="connsiteX238" fmla="*/ 3747753 w 6287532"/>
              <a:gd name="connsiteY238" fmla="*/ 167425 h 4958366"/>
              <a:gd name="connsiteX239" fmla="*/ 3767071 w 6287532"/>
              <a:gd name="connsiteY239" fmla="*/ 90152 h 4958366"/>
              <a:gd name="connsiteX240" fmla="*/ 3786389 w 6287532"/>
              <a:gd name="connsiteY240" fmla="*/ 70834 h 4958366"/>
              <a:gd name="connsiteX241" fmla="*/ 3805707 w 6287532"/>
              <a:gd name="connsiteY241" fmla="*/ 57955 h 4958366"/>
              <a:gd name="connsiteX242" fmla="*/ 3825026 w 6287532"/>
              <a:gd name="connsiteY242" fmla="*/ 51516 h 4958366"/>
              <a:gd name="connsiteX243" fmla="*/ 3882981 w 6287532"/>
              <a:gd name="connsiteY243" fmla="*/ 6440 h 495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6287532" h="4958366">
                <a:moveTo>
                  <a:pt x="3882981" y="6440"/>
                </a:moveTo>
                <a:lnTo>
                  <a:pt x="3882981" y="6440"/>
                </a:lnTo>
                <a:cubicBezTo>
                  <a:pt x="3945229" y="8586"/>
                  <a:pt x="4007439" y="12879"/>
                  <a:pt x="4069724" y="12879"/>
                </a:cubicBezTo>
                <a:cubicBezTo>
                  <a:pt x="4430903" y="12879"/>
                  <a:pt x="4388105" y="13909"/>
                  <a:pt x="4610637" y="0"/>
                </a:cubicBezTo>
                <a:cubicBezTo>
                  <a:pt x="4657860" y="2147"/>
                  <a:pt x="4705184" y="2670"/>
                  <a:pt x="4752305" y="6440"/>
                </a:cubicBezTo>
                <a:cubicBezTo>
                  <a:pt x="4759071" y="6981"/>
                  <a:pt x="4764967" y="11548"/>
                  <a:pt x="4771623" y="12879"/>
                </a:cubicBezTo>
                <a:cubicBezTo>
                  <a:pt x="4786506" y="15855"/>
                  <a:pt x="4801649" y="17355"/>
                  <a:pt x="4816699" y="19318"/>
                </a:cubicBezTo>
                <a:cubicBezTo>
                  <a:pt x="4862070" y="25236"/>
                  <a:pt x="4955407" y="35469"/>
                  <a:pt x="5003443" y="45076"/>
                </a:cubicBezTo>
                <a:cubicBezTo>
                  <a:pt x="5029478" y="50283"/>
                  <a:pt x="5054527" y="60029"/>
                  <a:pt x="5080716" y="64394"/>
                </a:cubicBezTo>
                <a:cubicBezTo>
                  <a:pt x="5213119" y="86463"/>
                  <a:pt x="5049048" y="58060"/>
                  <a:pt x="5145110" y="77273"/>
                </a:cubicBezTo>
                <a:cubicBezTo>
                  <a:pt x="5157913" y="79834"/>
                  <a:pt x="5170901" y="81377"/>
                  <a:pt x="5183747" y="83713"/>
                </a:cubicBezTo>
                <a:cubicBezTo>
                  <a:pt x="5194515" y="85671"/>
                  <a:pt x="5205126" y="88488"/>
                  <a:pt x="5215944" y="90152"/>
                </a:cubicBezTo>
                <a:cubicBezTo>
                  <a:pt x="5233048" y="92783"/>
                  <a:pt x="5250372" y="93858"/>
                  <a:pt x="5267460" y="96592"/>
                </a:cubicBezTo>
                <a:cubicBezTo>
                  <a:pt x="5304048" y="102446"/>
                  <a:pt x="5340474" y="109282"/>
                  <a:pt x="5376930" y="115910"/>
                </a:cubicBezTo>
                <a:cubicBezTo>
                  <a:pt x="5387698" y="117868"/>
                  <a:pt x="5398509" y="119694"/>
                  <a:pt x="5409127" y="122349"/>
                </a:cubicBezTo>
                <a:cubicBezTo>
                  <a:pt x="5417713" y="124496"/>
                  <a:pt x="5426169" y="127251"/>
                  <a:pt x="5434885" y="128789"/>
                </a:cubicBezTo>
                <a:cubicBezTo>
                  <a:pt x="5462688" y="133696"/>
                  <a:pt x="5490694" y="137375"/>
                  <a:pt x="5518598" y="141668"/>
                </a:cubicBezTo>
                <a:cubicBezTo>
                  <a:pt x="5564915" y="157106"/>
                  <a:pt x="5507075" y="138376"/>
                  <a:pt x="5563674" y="154547"/>
                </a:cubicBezTo>
                <a:cubicBezTo>
                  <a:pt x="5570200" y="156412"/>
                  <a:pt x="5576491" y="159036"/>
                  <a:pt x="5582992" y="160986"/>
                </a:cubicBezTo>
                <a:cubicBezTo>
                  <a:pt x="5597960" y="165476"/>
                  <a:pt x="5613167" y="169159"/>
                  <a:pt x="5628068" y="173865"/>
                </a:cubicBezTo>
                <a:cubicBezTo>
                  <a:pt x="5653959" y="182041"/>
                  <a:pt x="5679001" y="193038"/>
                  <a:pt x="5705341" y="199623"/>
                </a:cubicBezTo>
                <a:cubicBezTo>
                  <a:pt x="5729937" y="205771"/>
                  <a:pt x="5739046" y="206816"/>
                  <a:pt x="5763296" y="218941"/>
                </a:cubicBezTo>
                <a:cubicBezTo>
                  <a:pt x="5770218" y="222402"/>
                  <a:pt x="5776051" y="227718"/>
                  <a:pt x="5782614" y="231820"/>
                </a:cubicBezTo>
                <a:cubicBezTo>
                  <a:pt x="5793228" y="238453"/>
                  <a:pt x="5803871" y="245060"/>
                  <a:pt x="5814812" y="251138"/>
                </a:cubicBezTo>
                <a:cubicBezTo>
                  <a:pt x="5833293" y="261405"/>
                  <a:pt x="5866639" y="274067"/>
                  <a:pt x="5879206" y="289775"/>
                </a:cubicBezTo>
                <a:cubicBezTo>
                  <a:pt x="5887792" y="300507"/>
                  <a:pt x="5896717" y="310977"/>
                  <a:pt x="5904964" y="321972"/>
                </a:cubicBezTo>
                <a:cubicBezTo>
                  <a:pt x="5921637" y="344202"/>
                  <a:pt x="5943897" y="387256"/>
                  <a:pt x="5950040" y="405685"/>
                </a:cubicBezTo>
                <a:cubicBezTo>
                  <a:pt x="5969171" y="463082"/>
                  <a:pt x="5938568" y="372527"/>
                  <a:pt x="5969358" y="457200"/>
                </a:cubicBezTo>
                <a:cubicBezTo>
                  <a:pt x="5973997" y="469958"/>
                  <a:pt x="5977016" y="483306"/>
                  <a:pt x="5982237" y="495837"/>
                </a:cubicBezTo>
                <a:cubicBezTo>
                  <a:pt x="5987775" y="509128"/>
                  <a:pt x="5995707" y="521315"/>
                  <a:pt x="6001555" y="534473"/>
                </a:cubicBezTo>
                <a:cubicBezTo>
                  <a:pt x="6004312" y="540676"/>
                  <a:pt x="6005675" y="547413"/>
                  <a:pt x="6007995" y="553792"/>
                </a:cubicBezTo>
                <a:cubicBezTo>
                  <a:pt x="6014262" y="571027"/>
                  <a:pt x="6019962" y="588505"/>
                  <a:pt x="6027313" y="605307"/>
                </a:cubicBezTo>
                <a:cubicBezTo>
                  <a:pt x="6035008" y="622896"/>
                  <a:pt x="6043878" y="639968"/>
                  <a:pt x="6053071" y="656823"/>
                </a:cubicBezTo>
                <a:cubicBezTo>
                  <a:pt x="6056777" y="663617"/>
                  <a:pt x="6062947" y="669008"/>
                  <a:pt x="6065950" y="676141"/>
                </a:cubicBezTo>
                <a:cubicBezTo>
                  <a:pt x="6080183" y="709946"/>
                  <a:pt x="6091707" y="744828"/>
                  <a:pt x="6104586" y="779172"/>
                </a:cubicBezTo>
                <a:cubicBezTo>
                  <a:pt x="6106463" y="784178"/>
                  <a:pt x="6125444" y="832855"/>
                  <a:pt x="6130344" y="850006"/>
                </a:cubicBezTo>
                <a:cubicBezTo>
                  <a:pt x="6153477" y="930974"/>
                  <a:pt x="6135524" y="899633"/>
                  <a:pt x="6162541" y="940158"/>
                </a:cubicBezTo>
                <a:cubicBezTo>
                  <a:pt x="6168981" y="968062"/>
                  <a:pt x="6175648" y="995915"/>
                  <a:pt x="6181860" y="1023871"/>
                </a:cubicBezTo>
                <a:cubicBezTo>
                  <a:pt x="6184234" y="1034555"/>
                  <a:pt x="6185514" y="1045484"/>
                  <a:pt x="6188299" y="1056068"/>
                </a:cubicBezTo>
                <a:cubicBezTo>
                  <a:pt x="6196253" y="1086292"/>
                  <a:pt x="6204646" y="1116418"/>
                  <a:pt x="6214057" y="1146220"/>
                </a:cubicBezTo>
                <a:cubicBezTo>
                  <a:pt x="6217538" y="1157243"/>
                  <a:pt x="6222643" y="1167685"/>
                  <a:pt x="6226936" y="1178417"/>
                </a:cubicBezTo>
                <a:cubicBezTo>
                  <a:pt x="6231229" y="1208468"/>
                  <a:pt x="6235080" y="1238585"/>
                  <a:pt x="6239814" y="1268569"/>
                </a:cubicBezTo>
                <a:cubicBezTo>
                  <a:pt x="6241521" y="1279380"/>
                  <a:pt x="6245216" y="1289870"/>
                  <a:pt x="6246254" y="1300766"/>
                </a:cubicBezTo>
                <a:cubicBezTo>
                  <a:pt x="6259162" y="1436295"/>
                  <a:pt x="6242825" y="1364327"/>
                  <a:pt x="6259133" y="1429555"/>
                </a:cubicBezTo>
                <a:cubicBezTo>
                  <a:pt x="6261279" y="1566930"/>
                  <a:pt x="6263162" y="1704309"/>
                  <a:pt x="6265572" y="1841679"/>
                </a:cubicBezTo>
                <a:cubicBezTo>
                  <a:pt x="6271457" y="2177146"/>
                  <a:pt x="6264070" y="2060398"/>
                  <a:pt x="6278451" y="2247363"/>
                </a:cubicBezTo>
                <a:cubicBezTo>
                  <a:pt x="6280598" y="2331076"/>
                  <a:pt x="6284891" y="2414761"/>
                  <a:pt x="6284891" y="2498502"/>
                </a:cubicBezTo>
                <a:cubicBezTo>
                  <a:pt x="6284891" y="2759333"/>
                  <a:pt x="6296202" y="2693077"/>
                  <a:pt x="6272012" y="2814034"/>
                </a:cubicBezTo>
                <a:cubicBezTo>
                  <a:pt x="6269865" y="2848378"/>
                  <a:pt x="6268996" y="2882825"/>
                  <a:pt x="6265572" y="2917065"/>
                </a:cubicBezTo>
                <a:cubicBezTo>
                  <a:pt x="6264691" y="2925871"/>
                  <a:pt x="6260014" y="2934017"/>
                  <a:pt x="6259133" y="2942823"/>
                </a:cubicBezTo>
                <a:cubicBezTo>
                  <a:pt x="6253564" y="2998518"/>
                  <a:pt x="6251438" y="3054515"/>
                  <a:pt x="6246254" y="3110248"/>
                </a:cubicBezTo>
                <a:cubicBezTo>
                  <a:pt x="6238673" y="3191738"/>
                  <a:pt x="6236990" y="3198027"/>
                  <a:pt x="6226936" y="3258355"/>
                </a:cubicBezTo>
                <a:cubicBezTo>
                  <a:pt x="6224789" y="3292699"/>
                  <a:pt x="6223758" y="3327130"/>
                  <a:pt x="6220496" y="3361386"/>
                </a:cubicBezTo>
                <a:cubicBezTo>
                  <a:pt x="6219458" y="3372282"/>
                  <a:pt x="6215536" y="3382739"/>
                  <a:pt x="6214057" y="3393583"/>
                </a:cubicBezTo>
                <a:cubicBezTo>
                  <a:pt x="6209093" y="3429988"/>
                  <a:pt x="6205930" y="3466621"/>
                  <a:pt x="6201178" y="3503054"/>
                </a:cubicBezTo>
                <a:cubicBezTo>
                  <a:pt x="6199489" y="3516001"/>
                  <a:pt x="6196584" y="3528765"/>
                  <a:pt x="6194738" y="3541690"/>
                </a:cubicBezTo>
                <a:cubicBezTo>
                  <a:pt x="6172832" y="3695036"/>
                  <a:pt x="6190136" y="3588631"/>
                  <a:pt x="6175420" y="3676918"/>
                </a:cubicBezTo>
                <a:cubicBezTo>
                  <a:pt x="6173274" y="3706969"/>
                  <a:pt x="6172135" y="3737109"/>
                  <a:pt x="6168981" y="3767071"/>
                </a:cubicBezTo>
                <a:cubicBezTo>
                  <a:pt x="6167835" y="3777956"/>
                  <a:pt x="6162808" y="3788326"/>
                  <a:pt x="6162541" y="3799268"/>
                </a:cubicBezTo>
                <a:cubicBezTo>
                  <a:pt x="6158511" y="3964511"/>
                  <a:pt x="6160132" y="4129861"/>
                  <a:pt x="6156102" y="4295104"/>
                </a:cubicBezTo>
                <a:cubicBezTo>
                  <a:pt x="6156020" y="4298476"/>
                  <a:pt x="6148355" y="4338922"/>
                  <a:pt x="6143223" y="4346620"/>
                </a:cubicBezTo>
                <a:cubicBezTo>
                  <a:pt x="6138172" y="4354197"/>
                  <a:pt x="6129832" y="4359024"/>
                  <a:pt x="6123905" y="4365938"/>
                </a:cubicBezTo>
                <a:cubicBezTo>
                  <a:pt x="6116920" y="4374087"/>
                  <a:pt x="6110824" y="4382963"/>
                  <a:pt x="6104586" y="4391696"/>
                </a:cubicBezTo>
                <a:cubicBezTo>
                  <a:pt x="6100088" y="4397994"/>
                  <a:pt x="6097179" y="4405542"/>
                  <a:pt x="6091707" y="4411014"/>
                </a:cubicBezTo>
                <a:cubicBezTo>
                  <a:pt x="6041061" y="4461660"/>
                  <a:pt x="6105809" y="4379925"/>
                  <a:pt x="6053071" y="4443211"/>
                </a:cubicBezTo>
                <a:cubicBezTo>
                  <a:pt x="6048116" y="4449157"/>
                  <a:pt x="6044744" y="4456271"/>
                  <a:pt x="6040192" y="4462530"/>
                </a:cubicBezTo>
                <a:cubicBezTo>
                  <a:pt x="5982476" y="4541889"/>
                  <a:pt x="6018667" y="4488378"/>
                  <a:pt x="5988676" y="4533363"/>
                </a:cubicBezTo>
                <a:cubicBezTo>
                  <a:pt x="5975763" y="4572106"/>
                  <a:pt x="5991859" y="4533414"/>
                  <a:pt x="5962919" y="4572000"/>
                </a:cubicBezTo>
                <a:cubicBezTo>
                  <a:pt x="5955409" y="4582013"/>
                  <a:pt x="5950543" y="4593783"/>
                  <a:pt x="5943600" y="4604197"/>
                </a:cubicBezTo>
                <a:cubicBezTo>
                  <a:pt x="5937647" y="4613127"/>
                  <a:pt x="5930721" y="4621369"/>
                  <a:pt x="5924282" y="4629955"/>
                </a:cubicBezTo>
                <a:cubicBezTo>
                  <a:pt x="5911746" y="4667564"/>
                  <a:pt x="5927652" y="4633024"/>
                  <a:pt x="5898524" y="4662152"/>
                </a:cubicBezTo>
                <a:cubicBezTo>
                  <a:pt x="5893051" y="4667625"/>
                  <a:pt x="5890143" y="4675173"/>
                  <a:pt x="5885645" y="4681471"/>
                </a:cubicBezTo>
                <a:cubicBezTo>
                  <a:pt x="5879407" y="4690204"/>
                  <a:pt x="5873916" y="4699639"/>
                  <a:pt x="5866327" y="4707228"/>
                </a:cubicBezTo>
                <a:cubicBezTo>
                  <a:pt x="5860855" y="4712700"/>
                  <a:pt x="5853200" y="4715463"/>
                  <a:pt x="5847009" y="4720107"/>
                </a:cubicBezTo>
                <a:cubicBezTo>
                  <a:pt x="5836014" y="4728354"/>
                  <a:pt x="5825807" y="4737618"/>
                  <a:pt x="5814812" y="4745865"/>
                </a:cubicBezTo>
                <a:cubicBezTo>
                  <a:pt x="5787819" y="4766110"/>
                  <a:pt x="5755622" y="4789530"/>
                  <a:pt x="5724660" y="4803820"/>
                </a:cubicBezTo>
                <a:cubicBezTo>
                  <a:pt x="5712334" y="4809509"/>
                  <a:pt x="5698501" y="4811351"/>
                  <a:pt x="5686023" y="4816699"/>
                </a:cubicBezTo>
                <a:cubicBezTo>
                  <a:pt x="5668377" y="4824262"/>
                  <a:pt x="5651985" y="4834512"/>
                  <a:pt x="5634507" y="4842456"/>
                </a:cubicBezTo>
                <a:cubicBezTo>
                  <a:pt x="5628328" y="4845265"/>
                  <a:pt x="5621748" y="4847147"/>
                  <a:pt x="5615189" y="4848896"/>
                </a:cubicBezTo>
                <a:cubicBezTo>
                  <a:pt x="5589535" y="4855737"/>
                  <a:pt x="5563674" y="4861775"/>
                  <a:pt x="5537916" y="4868214"/>
                </a:cubicBezTo>
                <a:cubicBezTo>
                  <a:pt x="5529330" y="4870361"/>
                  <a:pt x="5521007" y="4874490"/>
                  <a:pt x="5512158" y="4874654"/>
                </a:cubicBezTo>
                <a:lnTo>
                  <a:pt x="5164429" y="4881093"/>
                </a:lnTo>
                <a:lnTo>
                  <a:pt x="5074276" y="4887533"/>
                </a:lnTo>
                <a:cubicBezTo>
                  <a:pt x="5057042" y="4889100"/>
                  <a:pt x="5040048" y="4893168"/>
                  <a:pt x="5022761" y="4893972"/>
                </a:cubicBezTo>
                <a:cubicBezTo>
                  <a:pt x="4947685" y="4897464"/>
                  <a:pt x="4872508" y="4898265"/>
                  <a:pt x="4797381" y="4900411"/>
                </a:cubicBezTo>
                <a:lnTo>
                  <a:pt x="4745865" y="4906851"/>
                </a:lnTo>
                <a:cubicBezTo>
                  <a:pt x="4732940" y="4908697"/>
                  <a:pt x="4720184" y="4911671"/>
                  <a:pt x="4707229" y="4913290"/>
                </a:cubicBezTo>
                <a:cubicBezTo>
                  <a:pt x="4668655" y="4918112"/>
                  <a:pt x="4629917" y="4921537"/>
                  <a:pt x="4591319" y="4926169"/>
                </a:cubicBezTo>
                <a:cubicBezTo>
                  <a:pt x="4516056" y="4935201"/>
                  <a:pt x="4575345" y="4931134"/>
                  <a:pt x="4488288" y="4939048"/>
                </a:cubicBezTo>
                <a:cubicBezTo>
                  <a:pt x="4396040" y="4947434"/>
                  <a:pt x="4353552" y="4948020"/>
                  <a:pt x="4250029" y="4951927"/>
                </a:cubicBezTo>
                <a:lnTo>
                  <a:pt x="4063285" y="4958366"/>
                </a:lnTo>
                <a:lnTo>
                  <a:pt x="3496614" y="4951927"/>
                </a:lnTo>
                <a:cubicBezTo>
                  <a:pt x="3432193" y="4950835"/>
                  <a:pt x="3367815" y="4947917"/>
                  <a:pt x="3303431" y="4945487"/>
                </a:cubicBezTo>
                <a:lnTo>
                  <a:pt x="3032975" y="4932609"/>
                </a:lnTo>
                <a:cubicBezTo>
                  <a:pt x="3020096" y="4930462"/>
                  <a:pt x="3007330" y="4927468"/>
                  <a:pt x="2994338" y="4926169"/>
                </a:cubicBezTo>
                <a:cubicBezTo>
                  <a:pt x="2964360" y="4923171"/>
                  <a:pt x="2934217" y="4922133"/>
                  <a:pt x="2904186" y="4919730"/>
                </a:cubicBezTo>
                <a:cubicBezTo>
                  <a:pt x="2880553" y="4917839"/>
                  <a:pt x="2856936" y="4915730"/>
                  <a:pt x="2833353" y="4913290"/>
                </a:cubicBezTo>
                <a:lnTo>
                  <a:pt x="2717443" y="4900411"/>
                </a:lnTo>
                <a:cubicBezTo>
                  <a:pt x="2670261" y="4895693"/>
                  <a:pt x="2622547" y="4895329"/>
                  <a:pt x="2575775" y="4887533"/>
                </a:cubicBezTo>
                <a:cubicBezTo>
                  <a:pt x="2514376" y="4877299"/>
                  <a:pt x="2494567" y="4873200"/>
                  <a:pt x="2414789" y="4868214"/>
                </a:cubicBezTo>
                <a:cubicBezTo>
                  <a:pt x="2265345" y="4858874"/>
                  <a:pt x="2312649" y="4860828"/>
                  <a:pt x="2118575" y="4855335"/>
                </a:cubicBezTo>
                <a:lnTo>
                  <a:pt x="1629178" y="4842456"/>
                </a:lnTo>
                <a:cubicBezTo>
                  <a:pt x="1350854" y="4827808"/>
                  <a:pt x="1669283" y="4843203"/>
                  <a:pt x="1171978" y="4829578"/>
                </a:cubicBezTo>
                <a:cubicBezTo>
                  <a:pt x="1126868" y="4828342"/>
                  <a:pt x="1081840" y="4824978"/>
                  <a:pt x="1036750" y="4823138"/>
                </a:cubicBezTo>
                <a:lnTo>
                  <a:pt x="856445" y="4816699"/>
                </a:lnTo>
                <a:lnTo>
                  <a:pt x="785612" y="4810259"/>
                </a:lnTo>
                <a:cubicBezTo>
                  <a:pt x="757722" y="4807935"/>
                  <a:pt x="729747" y="4806605"/>
                  <a:pt x="701899" y="4803820"/>
                </a:cubicBezTo>
                <a:cubicBezTo>
                  <a:pt x="686796" y="4802310"/>
                  <a:pt x="671873" y="4799343"/>
                  <a:pt x="656823" y="4797380"/>
                </a:cubicBezTo>
                <a:cubicBezTo>
                  <a:pt x="622503" y="4792904"/>
                  <a:pt x="587731" y="4791290"/>
                  <a:pt x="553792" y="4784502"/>
                </a:cubicBezTo>
                <a:cubicBezTo>
                  <a:pt x="495995" y="4772941"/>
                  <a:pt x="532378" y="4779859"/>
                  <a:pt x="444322" y="4765183"/>
                </a:cubicBezTo>
                <a:cubicBezTo>
                  <a:pt x="431443" y="4763037"/>
                  <a:pt x="418352" y="4761911"/>
                  <a:pt x="405685" y="4758744"/>
                </a:cubicBezTo>
                <a:cubicBezTo>
                  <a:pt x="397099" y="4756597"/>
                  <a:pt x="388567" y="4754224"/>
                  <a:pt x="379927" y="4752304"/>
                </a:cubicBezTo>
                <a:cubicBezTo>
                  <a:pt x="352942" y="4746307"/>
                  <a:pt x="337035" y="4744082"/>
                  <a:pt x="309093" y="4739425"/>
                </a:cubicBezTo>
                <a:cubicBezTo>
                  <a:pt x="300507" y="4735132"/>
                  <a:pt x="292324" y="4729917"/>
                  <a:pt x="283336" y="4726547"/>
                </a:cubicBezTo>
                <a:cubicBezTo>
                  <a:pt x="244306" y="4711911"/>
                  <a:pt x="268484" y="4730437"/>
                  <a:pt x="225381" y="4707228"/>
                </a:cubicBezTo>
                <a:cubicBezTo>
                  <a:pt x="143951" y="4663381"/>
                  <a:pt x="201173" y="4684133"/>
                  <a:pt x="154547" y="4668592"/>
                </a:cubicBezTo>
                <a:cubicBezTo>
                  <a:pt x="150254" y="4662152"/>
                  <a:pt x="147141" y="4654746"/>
                  <a:pt x="141668" y="4649273"/>
                </a:cubicBezTo>
                <a:cubicBezTo>
                  <a:pt x="132565" y="4640169"/>
                  <a:pt x="106696" y="4628568"/>
                  <a:pt x="96592" y="4623516"/>
                </a:cubicBezTo>
                <a:cubicBezTo>
                  <a:pt x="88006" y="4610637"/>
                  <a:pt x="81779" y="4595824"/>
                  <a:pt x="70834" y="4584879"/>
                </a:cubicBezTo>
                <a:cubicBezTo>
                  <a:pt x="56591" y="4570636"/>
                  <a:pt x="47603" y="4564174"/>
                  <a:pt x="38637" y="4546242"/>
                </a:cubicBezTo>
                <a:cubicBezTo>
                  <a:pt x="33468" y="4535903"/>
                  <a:pt x="29157" y="4525093"/>
                  <a:pt x="25758" y="4514045"/>
                </a:cubicBezTo>
                <a:cubicBezTo>
                  <a:pt x="14007" y="4475854"/>
                  <a:pt x="11258" y="4456001"/>
                  <a:pt x="6440" y="4417454"/>
                </a:cubicBezTo>
                <a:cubicBezTo>
                  <a:pt x="4029" y="4398167"/>
                  <a:pt x="2147" y="4378817"/>
                  <a:pt x="0" y="4359499"/>
                </a:cubicBezTo>
                <a:cubicBezTo>
                  <a:pt x="2688" y="4303060"/>
                  <a:pt x="5546" y="4209327"/>
                  <a:pt x="12879" y="4146997"/>
                </a:cubicBezTo>
                <a:cubicBezTo>
                  <a:pt x="14158" y="4136127"/>
                  <a:pt x="17655" y="4125618"/>
                  <a:pt x="19319" y="4114800"/>
                </a:cubicBezTo>
                <a:cubicBezTo>
                  <a:pt x="22344" y="4095136"/>
                  <a:pt x="25382" y="4053240"/>
                  <a:pt x="32198" y="4031087"/>
                </a:cubicBezTo>
                <a:cubicBezTo>
                  <a:pt x="46096" y="3985918"/>
                  <a:pt x="56045" y="3970513"/>
                  <a:pt x="77274" y="3928056"/>
                </a:cubicBezTo>
                <a:lnTo>
                  <a:pt x="90153" y="3902299"/>
                </a:lnTo>
                <a:cubicBezTo>
                  <a:pt x="94446" y="3893713"/>
                  <a:pt x="98268" y="3884875"/>
                  <a:pt x="103031" y="3876541"/>
                </a:cubicBezTo>
                <a:cubicBezTo>
                  <a:pt x="111617" y="3861516"/>
                  <a:pt x="121050" y="3846943"/>
                  <a:pt x="128789" y="3831465"/>
                </a:cubicBezTo>
                <a:cubicBezTo>
                  <a:pt x="133958" y="3821126"/>
                  <a:pt x="136499" y="3809607"/>
                  <a:pt x="141668" y="3799268"/>
                </a:cubicBezTo>
                <a:cubicBezTo>
                  <a:pt x="148482" y="3785639"/>
                  <a:pt x="166568" y="3765868"/>
                  <a:pt x="173865" y="3754192"/>
                </a:cubicBezTo>
                <a:cubicBezTo>
                  <a:pt x="178953" y="3746052"/>
                  <a:pt x="180599" y="3735809"/>
                  <a:pt x="186744" y="3728434"/>
                </a:cubicBezTo>
                <a:cubicBezTo>
                  <a:pt x="191698" y="3722489"/>
                  <a:pt x="200590" y="3721027"/>
                  <a:pt x="206062" y="3715555"/>
                </a:cubicBezTo>
                <a:cubicBezTo>
                  <a:pt x="215781" y="3705836"/>
                  <a:pt x="222101" y="3693077"/>
                  <a:pt x="231820" y="3683358"/>
                </a:cubicBezTo>
                <a:cubicBezTo>
                  <a:pt x="237292" y="3677886"/>
                  <a:pt x="245193" y="3675433"/>
                  <a:pt x="251138" y="3670479"/>
                </a:cubicBezTo>
                <a:cubicBezTo>
                  <a:pt x="258134" y="3664649"/>
                  <a:pt x="263268" y="3656752"/>
                  <a:pt x="270457" y="3651161"/>
                </a:cubicBezTo>
                <a:cubicBezTo>
                  <a:pt x="282675" y="3641658"/>
                  <a:pt x="298148" y="3636348"/>
                  <a:pt x="309093" y="3625403"/>
                </a:cubicBezTo>
                <a:cubicBezTo>
                  <a:pt x="394407" y="3540089"/>
                  <a:pt x="310416" y="3615935"/>
                  <a:pt x="373488" y="3573887"/>
                </a:cubicBezTo>
                <a:cubicBezTo>
                  <a:pt x="391348" y="3561981"/>
                  <a:pt x="407831" y="3548130"/>
                  <a:pt x="425003" y="3535251"/>
                </a:cubicBezTo>
                <a:cubicBezTo>
                  <a:pt x="433589" y="3528812"/>
                  <a:pt x="441558" y="3521455"/>
                  <a:pt x="450761" y="3515933"/>
                </a:cubicBezTo>
                <a:cubicBezTo>
                  <a:pt x="461493" y="3509493"/>
                  <a:pt x="472430" y="3503382"/>
                  <a:pt x="482958" y="3496614"/>
                </a:cubicBezTo>
                <a:cubicBezTo>
                  <a:pt x="495037" y="3488849"/>
                  <a:pt x="551349" y="3449540"/>
                  <a:pt x="573110" y="3438659"/>
                </a:cubicBezTo>
                <a:cubicBezTo>
                  <a:pt x="598868" y="3425780"/>
                  <a:pt x="622271" y="3406270"/>
                  <a:pt x="650383" y="3400023"/>
                </a:cubicBezTo>
                <a:cubicBezTo>
                  <a:pt x="661237" y="3397611"/>
                  <a:pt x="707993" y="3389307"/>
                  <a:pt x="727657" y="3380704"/>
                </a:cubicBezTo>
                <a:cubicBezTo>
                  <a:pt x="755813" y="3368386"/>
                  <a:pt x="783213" y="3354386"/>
                  <a:pt x="811369" y="3342068"/>
                </a:cubicBezTo>
                <a:cubicBezTo>
                  <a:pt x="822476" y="3337209"/>
                  <a:pt x="845755" y="3331565"/>
                  <a:pt x="856445" y="3329189"/>
                </a:cubicBezTo>
                <a:cubicBezTo>
                  <a:pt x="867130" y="3326815"/>
                  <a:pt x="878259" y="3326210"/>
                  <a:pt x="888643" y="3322749"/>
                </a:cubicBezTo>
                <a:cubicBezTo>
                  <a:pt x="994600" y="3287431"/>
                  <a:pt x="912116" y="3302838"/>
                  <a:pt x="998113" y="3290552"/>
                </a:cubicBezTo>
                <a:cubicBezTo>
                  <a:pt x="1023871" y="3281966"/>
                  <a:pt x="1048762" y="3270118"/>
                  <a:pt x="1075386" y="3264794"/>
                </a:cubicBezTo>
                <a:cubicBezTo>
                  <a:pt x="1086118" y="3262648"/>
                  <a:pt x="1097059" y="3261362"/>
                  <a:pt x="1107583" y="3258355"/>
                </a:cubicBezTo>
                <a:cubicBezTo>
                  <a:pt x="1127163" y="3252761"/>
                  <a:pt x="1145958" y="3244631"/>
                  <a:pt x="1165538" y="3239037"/>
                </a:cubicBezTo>
                <a:cubicBezTo>
                  <a:pt x="1178145" y="3235435"/>
                  <a:pt x="1225581" y="3227956"/>
                  <a:pt x="1236372" y="3226158"/>
                </a:cubicBezTo>
                <a:cubicBezTo>
                  <a:pt x="1305103" y="3198665"/>
                  <a:pt x="1270219" y="3209168"/>
                  <a:pt x="1397358" y="3200400"/>
                </a:cubicBezTo>
                <a:cubicBezTo>
                  <a:pt x="1687960" y="3180358"/>
                  <a:pt x="1500753" y="3197833"/>
                  <a:pt x="1629178" y="3181082"/>
                </a:cubicBezTo>
                <a:cubicBezTo>
                  <a:pt x="1663498" y="3176606"/>
                  <a:pt x="1698069" y="3173894"/>
                  <a:pt x="1732209" y="3168203"/>
                </a:cubicBezTo>
                <a:cubicBezTo>
                  <a:pt x="1745088" y="3166056"/>
                  <a:pt x="1758178" y="3164930"/>
                  <a:pt x="1770845" y="3161763"/>
                </a:cubicBezTo>
                <a:cubicBezTo>
                  <a:pt x="1784015" y="3158470"/>
                  <a:pt x="1796877" y="3153927"/>
                  <a:pt x="1809482" y="3148885"/>
                </a:cubicBezTo>
                <a:cubicBezTo>
                  <a:pt x="1820214" y="3144592"/>
                  <a:pt x="1830527" y="3139047"/>
                  <a:pt x="1841679" y="3136006"/>
                </a:cubicBezTo>
                <a:cubicBezTo>
                  <a:pt x="1969316" y="3101195"/>
                  <a:pt x="1813239" y="3150977"/>
                  <a:pt x="1906074" y="3123127"/>
                </a:cubicBezTo>
                <a:cubicBezTo>
                  <a:pt x="1925578" y="3117276"/>
                  <a:pt x="1944711" y="3110248"/>
                  <a:pt x="1964029" y="3103809"/>
                </a:cubicBezTo>
                <a:cubicBezTo>
                  <a:pt x="1970468" y="3101663"/>
                  <a:pt x="1977276" y="3100405"/>
                  <a:pt x="1983347" y="3097369"/>
                </a:cubicBezTo>
                <a:cubicBezTo>
                  <a:pt x="1991933" y="3093076"/>
                  <a:pt x="2000282" y="3088271"/>
                  <a:pt x="2009105" y="3084490"/>
                </a:cubicBezTo>
                <a:cubicBezTo>
                  <a:pt x="2024539" y="3077876"/>
                  <a:pt x="2037851" y="3076277"/>
                  <a:pt x="2054181" y="3071611"/>
                </a:cubicBezTo>
                <a:cubicBezTo>
                  <a:pt x="2084389" y="3062980"/>
                  <a:pt x="2064906" y="3067015"/>
                  <a:pt x="2099257" y="3052293"/>
                </a:cubicBezTo>
                <a:cubicBezTo>
                  <a:pt x="2105496" y="3049619"/>
                  <a:pt x="2112220" y="3048237"/>
                  <a:pt x="2118575" y="3045854"/>
                </a:cubicBezTo>
                <a:cubicBezTo>
                  <a:pt x="2129398" y="3041795"/>
                  <a:pt x="2139806" y="3036630"/>
                  <a:pt x="2150772" y="3032975"/>
                </a:cubicBezTo>
                <a:cubicBezTo>
                  <a:pt x="2159168" y="3030176"/>
                  <a:pt x="2168361" y="3029939"/>
                  <a:pt x="2176530" y="3026535"/>
                </a:cubicBezTo>
                <a:cubicBezTo>
                  <a:pt x="2194252" y="3019151"/>
                  <a:pt x="2212686" y="3012297"/>
                  <a:pt x="2228045" y="3000778"/>
                </a:cubicBezTo>
                <a:cubicBezTo>
                  <a:pt x="2259233" y="2977386"/>
                  <a:pt x="2243621" y="2984853"/>
                  <a:pt x="2273122" y="2975020"/>
                </a:cubicBezTo>
                <a:cubicBezTo>
                  <a:pt x="2279561" y="2970727"/>
                  <a:pt x="2286495" y="2967096"/>
                  <a:pt x="2292440" y="2962141"/>
                </a:cubicBezTo>
                <a:cubicBezTo>
                  <a:pt x="2321496" y="2937927"/>
                  <a:pt x="2300556" y="2947384"/>
                  <a:pt x="2331076" y="2929944"/>
                </a:cubicBezTo>
                <a:cubicBezTo>
                  <a:pt x="2351116" y="2918493"/>
                  <a:pt x="2359038" y="2918448"/>
                  <a:pt x="2376153" y="2904186"/>
                </a:cubicBezTo>
                <a:cubicBezTo>
                  <a:pt x="2383149" y="2898356"/>
                  <a:pt x="2387894" y="2889920"/>
                  <a:pt x="2395471" y="2884868"/>
                </a:cubicBezTo>
                <a:cubicBezTo>
                  <a:pt x="2401119" y="2881103"/>
                  <a:pt x="2408718" y="2881464"/>
                  <a:pt x="2414789" y="2878428"/>
                </a:cubicBezTo>
                <a:cubicBezTo>
                  <a:pt x="2421711" y="2874967"/>
                  <a:pt x="2427668" y="2869842"/>
                  <a:pt x="2434107" y="2865549"/>
                </a:cubicBezTo>
                <a:cubicBezTo>
                  <a:pt x="2438400" y="2859110"/>
                  <a:pt x="2440423" y="2850333"/>
                  <a:pt x="2446986" y="2846231"/>
                </a:cubicBezTo>
                <a:cubicBezTo>
                  <a:pt x="2458498" y="2839036"/>
                  <a:pt x="2474327" y="2840883"/>
                  <a:pt x="2485623" y="2833352"/>
                </a:cubicBezTo>
                <a:cubicBezTo>
                  <a:pt x="2492062" y="2829059"/>
                  <a:pt x="2498643" y="2824971"/>
                  <a:pt x="2504941" y="2820473"/>
                </a:cubicBezTo>
                <a:cubicBezTo>
                  <a:pt x="2513674" y="2814235"/>
                  <a:pt x="2521381" y="2806480"/>
                  <a:pt x="2530699" y="2801155"/>
                </a:cubicBezTo>
                <a:cubicBezTo>
                  <a:pt x="2536592" y="2797787"/>
                  <a:pt x="2543866" y="2797586"/>
                  <a:pt x="2550017" y="2794716"/>
                </a:cubicBezTo>
                <a:cubicBezTo>
                  <a:pt x="2576114" y="2782538"/>
                  <a:pt x="2603330" y="2772054"/>
                  <a:pt x="2627291" y="2756079"/>
                </a:cubicBezTo>
                <a:cubicBezTo>
                  <a:pt x="2647420" y="2742659"/>
                  <a:pt x="2655502" y="2736828"/>
                  <a:pt x="2678806" y="2723882"/>
                </a:cubicBezTo>
                <a:cubicBezTo>
                  <a:pt x="2687197" y="2719220"/>
                  <a:pt x="2696229" y="2715766"/>
                  <a:pt x="2704564" y="2711003"/>
                </a:cubicBezTo>
                <a:cubicBezTo>
                  <a:pt x="2711283" y="2707163"/>
                  <a:pt x="2717163" y="2701964"/>
                  <a:pt x="2723882" y="2698124"/>
                </a:cubicBezTo>
                <a:cubicBezTo>
                  <a:pt x="2732217" y="2693361"/>
                  <a:pt x="2741305" y="2690008"/>
                  <a:pt x="2749640" y="2685245"/>
                </a:cubicBezTo>
                <a:cubicBezTo>
                  <a:pt x="2759829" y="2679422"/>
                  <a:pt x="2787809" y="2658968"/>
                  <a:pt x="2794716" y="2653048"/>
                </a:cubicBezTo>
                <a:cubicBezTo>
                  <a:pt x="2801630" y="2647122"/>
                  <a:pt x="2807120" y="2639657"/>
                  <a:pt x="2814034" y="2633730"/>
                </a:cubicBezTo>
                <a:cubicBezTo>
                  <a:pt x="2822183" y="2626745"/>
                  <a:pt x="2831715" y="2621478"/>
                  <a:pt x="2839792" y="2614411"/>
                </a:cubicBezTo>
                <a:cubicBezTo>
                  <a:pt x="2848930" y="2606415"/>
                  <a:pt x="2856412" y="2596650"/>
                  <a:pt x="2865550" y="2588654"/>
                </a:cubicBezTo>
                <a:cubicBezTo>
                  <a:pt x="2873627" y="2581587"/>
                  <a:pt x="2883718" y="2576924"/>
                  <a:pt x="2891307" y="2569335"/>
                </a:cubicBezTo>
                <a:cubicBezTo>
                  <a:pt x="2896779" y="2563863"/>
                  <a:pt x="2898937" y="2555704"/>
                  <a:pt x="2904186" y="2550017"/>
                </a:cubicBezTo>
                <a:cubicBezTo>
                  <a:pt x="2924776" y="2527712"/>
                  <a:pt x="2950368" y="2509908"/>
                  <a:pt x="2968581" y="2485623"/>
                </a:cubicBezTo>
                <a:cubicBezTo>
                  <a:pt x="2981460" y="2468451"/>
                  <a:pt x="2995310" y="2451967"/>
                  <a:pt x="3007217" y="2434107"/>
                </a:cubicBezTo>
                <a:cubicBezTo>
                  <a:pt x="3011510" y="2427668"/>
                  <a:pt x="3015141" y="2420734"/>
                  <a:pt x="3020096" y="2414789"/>
                </a:cubicBezTo>
                <a:cubicBezTo>
                  <a:pt x="3025926" y="2407793"/>
                  <a:pt x="3033584" y="2402467"/>
                  <a:pt x="3039414" y="2395471"/>
                </a:cubicBezTo>
                <a:cubicBezTo>
                  <a:pt x="3044369" y="2389525"/>
                  <a:pt x="3047795" y="2382450"/>
                  <a:pt x="3052293" y="2376152"/>
                </a:cubicBezTo>
                <a:cubicBezTo>
                  <a:pt x="3058531" y="2367419"/>
                  <a:pt x="3065659" y="2359324"/>
                  <a:pt x="3071612" y="2350394"/>
                </a:cubicBezTo>
                <a:cubicBezTo>
                  <a:pt x="3078555" y="2339980"/>
                  <a:pt x="3083420" y="2328210"/>
                  <a:pt x="3090930" y="2318197"/>
                </a:cubicBezTo>
                <a:cubicBezTo>
                  <a:pt x="3096394" y="2310912"/>
                  <a:pt x="3104657" y="2306067"/>
                  <a:pt x="3110248" y="2298879"/>
                </a:cubicBezTo>
                <a:cubicBezTo>
                  <a:pt x="3119751" y="2286661"/>
                  <a:pt x="3129084" y="2274086"/>
                  <a:pt x="3136006" y="2260242"/>
                </a:cubicBezTo>
                <a:cubicBezTo>
                  <a:pt x="3140299" y="2251656"/>
                  <a:pt x="3143306" y="2242296"/>
                  <a:pt x="3148885" y="2234485"/>
                </a:cubicBezTo>
                <a:cubicBezTo>
                  <a:pt x="3154178" y="2227074"/>
                  <a:pt x="3161764" y="2221606"/>
                  <a:pt x="3168203" y="2215166"/>
                </a:cubicBezTo>
                <a:cubicBezTo>
                  <a:pt x="3184999" y="2164784"/>
                  <a:pt x="3159978" y="2226661"/>
                  <a:pt x="3193961" y="2182969"/>
                </a:cubicBezTo>
                <a:cubicBezTo>
                  <a:pt x="3204586" y="2169309"/>
                  <a:pt x="3209795" y="2152070"/>
                  <a:pt x="3219719" y="2137893"/>
                </a:cubicBezTo>
                <a:cubicBezTo>
                  <a:pt x="3224941" y="2130433"/>
                  <a:pt x="3233040" y="2125428"/>
                  <a:pt x="3239037" y="2118575"/>
                </a:cubicBezTo>
                <a:cubicBezTo>
                  <a:pt x="3248088" y="2108231"/>
                  <a:pt x="3257171" y="2097814"/>
                  <a:pt x="3264795" y="2086378"/>
                </a:cubicBezTo>
                <a:cubicBezTo>
                  <a:pt x="3270120" y="2078391"/>
                  <a:pt x="3272094" y="2068431"/>
                  <a:pt x="3277674" y="2060620"/>
                </a:cubicBezTo>
                <a:cubicBezTo>
                  <a:pt x="3293651" y="2038252"/>
                  <a:pt x="3313212" y="2018593"/>
                  <a:pt x="3329189" y="1996225"/>
                </a:cubicBezTo>
                <a:cubicBezTo>
                  <a:pt x="3334768" y="1988414"/>
                  <a:pt x="3337258" y="1978775"/>
                  <a:pt x="3342068" y="1970468"/>
                </a:cubicBezTo>
                <a:cubicBezTo>
                  <a:pt x="3360881" y="1937973"/>
                  <a:pt x="3378199" y="1904430"/>
                  <a:pt x="3400023" y="1873876"/>
                </a:cubicBezTo>
                <a:cubicBezTo>
                  <a:pt x="3410755" y="1858851"/>
                  <a:pt x="3422916" y="1844749"/>
                  <a:pt x="3432220" y="1828800"/>
                </a:cubicBezTo>
                <a:cubicBezTo>
                  <a:pt x="3438044" y="1818815"/>
                  <a:pt x="3439930" y="1806942"/>
                  <a:pt x="3445099" y="1796603"/>
                </a:cubicBezTo>
                <a:cubicBezTo>
                  <a:pt x="3450696" y="1785408"/>
                  <a:pt x="3458820" y="1775601"/>
                  <a:pt x="3464417" y="1764406"/>
                </a:cubicBezTo>
                <a:cubicBezTo>
                  <a:pt x="3467453" y="1758335"/>
                  <a:pt x="3468183" y="1751326"/>
                  <a:pt x="3470857" y="1745087"/>
                </a:cubicBezTo>
                <a:cubicBezTo>
                  <a:pt x="3481074" y="1721248"/>
                  <a:pt x="3492838" y="1698093"/>
                  <a:pt x="3503054" y="1674254"/>
                </a:cubicBezTo>
                <a:cubicBezTo>
                  <a:pt x="3505728" y="1668015"/>
                  <a:pt x="3506736" y="1661138"/>
                  <a:pt x="3509493" y="1654935"/>
                </a:cubicBezTo>
                <a:cubicBezTo>
                  <a:pt x="3549204" y="1565586"/>
                  <a:pt x="3507324" y="1677892"/>
                  <a:pt x="3554569" y="1551904"/>
                </a:cubicBezTo>
                <a:cubicBezTo>
                  <a:pt x="3559336" y="1539193"/>
                  <a:pt x="3563876" y="1526365"/>
                  <a:pt x="3567448" y="1513268"/>
                </a:cubicBezTo>
                <a:cubicBezTo>
                  <a:pt x="3570328" y="1502709"/>
                  <a:pt x="3569823" y="1491233"/>
                  <a:pt x="3573888" y="1481071"/>
                </a:cubicBezTo>
                <a:cubicBezTo>
                  <a:pt x="3578536" y="1469450"/>
                  <a:pt x="3586767" y="1459606"/>
                  <a:pt x="3593206" y="1448873"/>
                </a:cubicBezTo>
                <a:cubicBezTo>
                  <a:pt x="3597499" y="1433848"/>
                  <a:pt x="3602295" y="1418957"/>
                  <a:pt x="3606085" y="1403797"/>
                </a:cubicBezTo>
                <a:cubicBezTo>
                  <a:pt x="3608739" y="1393179"/>
                  <a:pt x="3609869" y="1382218"/>
                  <a:pt x="3612524" y="1371600"/>
                </a:cubicBezTo>
                <a:cubicBezTo>
                  <a:pt x="3614170" y="1365015"/>
                  <a:pt x="3617318" y="1358867"/>
                  <a:pt x="3618964" y="1352282"/>
                </a:cubicBezTo>
                <a:cubicBezTo>
                  <a:pt x="3621619" y="1341664"/>
                  <a:pt x="3623029" y="1330769"/>
                  <a:pt x="3625403" y="1320085"/>
                </a:cubicBezTo>
                <a:cubicBezTo>
                  <a:pt x="3627323" y="1311445"/>
                  <a:pt x="3630107" y="1303005"/>
                  <a:pt x="3631843" y="1294327"/>
                </a:cubicBezTo>
                <a:cubicBezTo>
                  <a:pt x="3634404" y="1281524"/>
                  <a:pt x="3636297" y="1268595"/>
                  <a:pt x="3638282" y="1255690"/>
                </a:cubicBezTo>
                <a:cubicBezTo>
                  <a:pt x="3640590" y="1240689"/>
                  <a:pt x="3641745" y="1225497"/>
                  <a:pt x="3644722" y="1210614"/>
                </a:cubicBezTo>
                <a:cubicBezTo>
                  <a:pt x="3646053" y="1203958"/>
                  <a:pt x="3649015" y="1197735"/>
                  <a:pt x="3651161" y="1191296"/>
                </a:cubicBezTo>
                <a:cubicBezTo>
                  <a:pt x="3653307" y="1174124"/>
                  <a:pt x="3655578" y="1156967"/>
                  <a:pt x="3657600" y="1139780"/>
                </a:cubicBezTo>
                <a:cubicBezTo>
                  <a:pt x="3659871" y="1120476"/>
                  <a:pt x="3661471" y="1101092"/>
                  <a:pt x="3664040" y="1081825"/>
                </a:cubicBezTo>
                <a:cubicBezTo>
                  <a:pt x="3678806" y="971080"/>
                  <a:pt x="3661253" y="1144666"/>
                  <a:pt x="3676919" y="972355"/>
                </a:cubicBezTo>
                <a:cubicBezTo>
                  <a:pt x="3679065" y="882203"/>
                  <a:pt x="3678356" y="791938"/>
                  <a:pt x="3683358" y="701899"/>
                </a:cubicBezTo>
                <a:cubicBezTo>
                  <a:pt x="3684806" y="675826"/>
                  <a:pt x="3693353" y="650579"/>
                  <a:pt x="3696237" y="624625"/>
                </a:cubicBezTo>
                <a:cubicBezTo>
                  <a:pt x="3713575" y="468577"/>
                  <a:pt x="3689554" y="691694"/>
                  <a:pt x="3709116" y="476518"/>
                </a:cubicBezTo>
                <a:cubicBezTo>
                  <a:pt x="3710683" y="459284"/>
                  <a:pt x="3713988" y="442237"/>
                  <a:pt x="3715555" y="425003"/>
                </a:cubicBezTo>
                <a:cubicBezTo>
                  <a:pt x="3718283" y="394999"/>
                  <a:pt x="3719267" y="364855"/>
                  <a:pt x="3721995" y="334851"/>
                </a:cubicBezTo>
                <a:cubicBezTo>
                  <a:pt x="3724635" y="305816"/>
                  <a:pt x="3730970" y="267541"/>
                  <a:pt x="3734874" y="238259"/>
                </a:cubicBezTo>
                <a:cubicBezTo>
                  <a:pt x="3742965" y="177579"/>
                  <a:pt x="3735523" y="204114"/>
                  <a:pt x="3747753" y="167425"/>
                </a:cubicBezTo>
                <a:cubicBezTo>
                  <a:pt x="3749881" y="154655"/>
                  <a:pt x="3756866" y="100357"/>
                  <a:pt x="3767071" y="90152"/>
                </a:cubicBezTo>
                <a:cubicBezTo>
                  <a:pt x="3773510" y="83713"/>
                  <a:pt x="3779393" y="76664"/>
                  <a:pt x="3786389" y="70834"/>
                </a:cubicBezTo>
                <a:cubicBezTo>
                  <a:pt x="3792334" y="65879"/>
                  <a:pt x="3798785" y="61416"/>
                  <a:pt x="3805707" y="57955"/>
                </a:cubicBezTo>
                <a:cubicBezTo>
                  <a:pt x="3811778" y="54919"/>
                  <a:pt x="3818586" y="53662"/>
                  <a:pt x="3825026" y="51516"/>
                </a:cubicBezTo>
                <a:cubicBezTo>
                  <a:pt x="3866188" y="24074"/>
                  <a:pt x="3873322" y="13953"/>
                  <a:pt x="3882981" y="6440"/>
                </a:cubicBezTo>
                <a:close/>
              </a:path>
            </a:pathLst>
          </a:custGeom>
          <a:solidFill>
            <a:srgbClr val="595959">
              <a:alpha val="7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5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76CA-8669-9842-821B-62C2C809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 lần 2 vào local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EE61-4EC1-8846-8413-6BDF042CF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697568"/>
            <a:ext cx="8616000" cy="3912000"/>
          </a:xfrm>
        </p:spPr>
        <p:txBody>
          <a:bodyPr/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add .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commit -m "2nd commit"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[master be16b94] 2nd commit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2 files changed, 3 insertions(+)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create mode 100644 .gitignore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create mode 100644 demo.py</a:t>
            </a:r>
          </a:p>
        </p:txBody>
      </p:sp>
    </p:spTree>
    <p:extLst>
      <p:ext uri="{BB962C8B-B14F-4D97-AF65-F5344CB8AC3E}">
        <p14:creationId xmlns:p14="http://schemas.microsoft.com/office/powerpoint/2010/main" val="2128161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BFD91C-905B-CA47-A663-94149FD5A689}"/>
              </a:ext>
            </a:extLst>
          </p:cNvPr>
          <p:cNvSpPr/>
          <p:nvPr/>
        </p:nvSpPr>
        <p:spPr>
          <a:xfrm>
            <a:off x="1596980" y="2698125"/>
            <a:ext cx="1416676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31f9ba8</a:t>
            </a:r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CDE5BF-DD1C-A046-89D9-469AFE29A0F8}"/>
              </a:ext>
            </a:extLst>
          </p:cNvPr>
          <p:cNvSpPr/>
          <p:nvPr/>
        </p:nvSpPr>
        <p:spPr>
          <a:xfrm>
            <a:off x="3700529" y="2698125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be16b94</a:t>
            </a:r>
            <a:endParaRPr lang="en-US" sz="18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ABA121-2C79-CF45-B89C-622685286CAA}"/>
              </a:ext>
            </a:extLst>
          </p:cNvPr>
          <p:cNvCxnSpPr>
            <a:stCxn id="4" idx="1"/>
            <a:endCxn id="2" idx="3"/>
          </p:cNvCxnSpPr>
          <p:nvPr/>
        </p:nvCxnSpPr>
        <p:spPr>
          <a:xfrm flipH="1">
            <a:off x="3013656" y="3000779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C7F35-ED5B-D648-AE0A-1B0D130B5E24}"/>
              </a:ext>
            </a:extLst>
          </p:cNvPr>
          <p:cNvGrpSpPr/>
          <p:nvPr/>
        </p:nvGrpSpPr>
        <p:grpSpPr>
          <a:xfrm>
            <a:off x="4066465" y="2107013"/>
            <a:ext cx="684803" cy="591112"/>
            <a:chOff x="3834645" y="2081255"/>
            <a:chExt cx="684803" cy="59111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92D581-BECE-0B4D-8F43-412E20544B26}"/>
                </a:ext>
              </a:extLst>
            </p:cNvPr>
            <p:cNvCxnSpPr>
              <a:cxnSpLocks/>
            </p:cNvCxnSpPr>
            <p:nvPr/>
          </p:nvCxnSpPr>
          <p:spPr>
            <a:xfrm>
              <a:off x="4177047" y="2389032"/>
              <a:ext cx="0" cy="2833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D3E4D4-F4FC-3C46-833B-4332DF17D848}"/>
                </a:ext>
              </a:extLst>
            </p:cNvPr>
            <p:cNvSpPr txBox="1"/>
            <p:nvPr/>
          </p:nvSpPr>
          <p:spPr>
            <a:xfrm>
              <a:off x="3834645" y="2081255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DBB24-8726-AB4C-AFDD-5E7D6331E608}"/>
              </a:ext>
            </a:extLst>
          </p:cNvPr>
          <p:cNvSpPr/>
          <p:nvPr/>
        </p:nvSpPr>
        <p:spPr>
          <a:xfrm>
            <a:off x="2806557" y="626342"/>
            <a:ext cx="4572000" cy="9079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log --oneline</a:t>
            </a:r>
            <a:br>
              <a:rPr lang="en-US" sz="18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be16b94 (HEAD -&gt; master) 2nd commit</a:t>
            </a:r>
          </a:p>
          <a:p>
            <a:pPr marL="114300" indent="0">
              <a:buNone/>
            </a:pPr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31f9ba8 Tạo file ReadMe.md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99AFB-4BFE-3A44-A65C-21F36E093D5A}"/>
              </a:ext>
            </a:extLst>
          </p:cNvPr>
          <p:cNvSpPr/>
          <p:nvPr/>
        </p:nvSpPr>
        <p:spPr>
          <a:xfrm>
            <a:off x="5834129" y="2698124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83f3cbb</a:t>
            </a:r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2FD5F-E269-924A-8186-63816889881E}"/>
              </a:ext>
            </a:extLst>
          </p:cNvPr>
          <p:cNvSpPr/>
          <p:nvPr/>
        </p:nvSpPr>
        <p:spPr>
          <a:xfrm>
            <a:off x="3709115" y="2698124"/>
            <a:ext cx="1416676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be16b94</a:t>
            </a:r>
            <a:endParaRPr lang="en-US" sz="18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4D7B11-63F8-EC47-AB42-CA664358E616}"/>
              </a:ext>
            </a:extLst>
          </p:cNvPr>
          <p:cNvCxnSpPr/>
          <p:nvPr/>
        </p:nvCxnSpPr>
        <p:spPr>
          <a:xfrm flipH="1">
            <a:off x="5117205" y="3005073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03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82716E-6 L 0.23125 0.002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1814-EAA1-2649-B64E-D5A3FC7C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D302-8951-AE44-A35A-9243B78CB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Mỗi lần commit tập trung vào một nhiệm vụ: fix 1 bug, refactor một số đoạn code, thêm một chức năng gọi tên cụ thể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Không nên tạo big commit gồm quá nhiều thay đổi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Không đặt tên commit message vô nghĩa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/>
              <a:t>“fix something” </a:t>
            </a:r>
            <a:r>
              <a:rPr lang="en-US">
                <a:sym typeface="Wingdings" pitchFamily="2" charset="2"/>
              </a:rPr>
              <a:t> “fix issue #2301”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sym typeface="Wingdings" pitchFamily="2" charset="2"/>
              </a:rPr>
              <a:t>”Add some file”  add ReadMe.md, toc.md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sym typeface="Wingdings" pitchFamily="2" charset="2"/>
              </a:rPr>
              <a:t>“Make big change”  “refactor Person.go”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11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23F0-39BE-8547-9C9B-56748AB5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commit --amend</a:t>
            </a:r>
          </a:p>
        </p:txBody>
      </p:sp>
    </p:spTree>
    <p:extLst>
      <p:ext uri="{BB962C8B-B14F-4D97-AF65-F5344CB8AC3E}">
        <p14:creationId xmlns:p14="http://schemas.microsoft.com/office/powerpoint/2010/main" val="469857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6C3C-4DC0-094D-BD24-D722EAFB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18CD-7A16-DF49-8979-E2C9E134A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1013100"/>
            <a:ext cx="8616000" cy="912977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Tôi vừa commit xong vào local repo, chưa push code lên remote repo. Tôi muốn chỉnh lại commit message cho rõ rang hơn.</a:t>
            </a:r>
          </a:p>
          <a:p>
            <a:pPr marL="114300" indent="0">
              <a:buNone/>
            </a:pPr>
            <a:br>
              <a:rPr lang="en-US"/>
            </a:br>
            <a:endParaRPr lang="en-US"/>
          </a:p>
          <a:p>
            <a:pPr marL="114300" indent="0">
              <a:buNone/>
            </a:pP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commit -m "bad message"</a:t>
            </a:r>
          </a:p>
          <a:p>
            <a:pPr marL="114300" indent="0">
              <a:buNone/>
            </a:pPr>
            <a:r>
              <a:rPr lang="en-US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[master 4d6410e] bad message</a:t>
            </a:r>
          </a:p>
          <a:p>
            <a:pPr marL="114300" indent="0">
              <a:buNone/>
            </a:pPr>
            <a:r>
              <a:rPr lang="en-US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 1 file changed, 1 insertion(+)</a:t>
            </a:r>
            <a:br>
              <a:rPr lang="en-US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commit --amend</a:t>
            </a:r>
          </a:p>
          <a:p>
            <a:pPr marL="114300" indent="0">
              <a:buNone/>
            </a:pPr>
            <a:r>
              <a:rPr lang="en-US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[master 3d0e28f] Toi da sua file index.html</a:t>
            </a:r>
          </a:p>
          <a:p>
            <a:pPr marL="114300" indent="0">
              <a:buNone/>
            </a:pPr>
            <a:r>
              <a:rPr lang="en-US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 Date: Fri Oct 18 18:05:31 2019 +0700</a:t>
            </a:r>
          </a:p>
          <a:p>
            <a:pPr marL="114300" indent="0">
              <a:buNone/>
            </a:pPr>
            <a:r>
              <a:rPr lang="en-US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 1 file changed, 1 insertion(+)</a:t>
            </a:r>
          </a:p>
        </p:txBody>
      </p:sp>
    </p:spTree>
    <p:extLst>
      <p:ext uri="{BB962C8B-B14F-4D97-AF65-F5344CB8AC3E}">
        <p14:creationId xmlns:p14="http://schemas.microsoft.com/office/powerpoint/2010/main" val="384782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98EB80-6516-6841-ABD3-26784D6B4748}"/>
              </a:ext>
            </a:extLst>
          </p:cNvPr>
          <p:cNvSpPr/>
          <p:nvPr/>
        </p:nvSpPr>
        <p:spPr>
          <a:xfrm>
            <a:off x="211346" y="309623"/>
            <a:ext cx="83011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>
                <a:latin typeface="RobotoMono Nerd Font" pitchFamily="2" charset="0"/>
                <a:ea typeface="RobotoMono Nerd Font" pitchFamily="2" charset="0"/>
              </a:rPr>
              <a:t>$ git commit --amend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[master 0138088] Them index.html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 Date: Sat Oct 19 15:02:16 2019 +0700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 1 file changed, 8 insertions(+)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 create mode 100644 index.html</a:t>
            </a:r>
          </a:p>
          <a:p>
            <a:r>
              <a:rPr lang="en-US" sz="1800">
                <a:latin typeface="RobotoMono Nerd Font" pitchFamily="2" charset="0"/>
                <a:ea typeface="RobotoMono Nerd Font" pitchFamily="2" charset="0"/>
              </a:rPr>
              <a:t>$ git log –oneline</a:t>
            </a:r>
            <a:br>
              <a:rPr lang="en-US" sz="1800"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RobotoMono Nerd Font" pitchFamily="2" charset="0"/>
                <a:ea typeface="RobotoMono Nerd Font" pitchFamily="2" charset="0"/>
              </a:rPr>
              <a:t>// Khi push commit đã amend sẽ bị báo lỗi</a:t>
            </a:r>
          </a:p>
          <a:p>
            <a:r>
              <a:rPr lang="en-US" sz="1800">
                <a:latin typeface="RobotoMono Nerd Font" pitchFamily="2" charset="0"/>
                <a:ea typeface="RobotoMono Nerd Font" pitchFamily="2" charset="0"/>
              </a:rPr>
              <a:t>$ git push -u origin master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To http://0.0.0.0:8081/vinid/myblog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 ! [rejected]        master -&gt; master (non-fast-forward)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error: failed to push some refs to 'http://0.0.0.0:8081/vinid/myblog'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hint: Updates were rejected because the tip of your current branch is behind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hint: its remote counterpart. Integrate the remote changes (e.g.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hint: 'git pull ...') before pushing again.</a:t>
            </a:r>
          </a:p>
          <a:p>
            <a:r>
              <a:rPr lang="en-US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hint: See the 'Note about fast-forwards' in 'git push --help' for details.</a:t>
            </a:r>
          </a:p>
          <a:p>
            <a:r>
              <a:rPr lang="en-US" sz="1800">
                <a:latin typeface="RobotoMono Nerd Font" pitchFamily="2" charset="0"/>
                <a:ea typeface="RobotoMono Nerd Font" pitchFamily="2" charset="0"/>
              </a:rPr>
              <a:t>$ git pull</a:t>
            </a:r>
          </a:p>
          <a:p>
            <a:r>
              <a:rPr lang="en-US" sz="1800">
                <a:solidFill>
                  <a:schemeClr val="tx1">
                    <a:lumMod val="75000"/>
                  </a:schemeClr>
                </a:solidFill>
                <a:latin typeface="RobotoMono Nerd Font" pitchFamily="2" charset="0"/>
                <a:ea typeface="RobotoMono Nerd Font" pitchFamily="2" charset="0"/>
              </a:rPr>
              <a:t>// Chỗ này sẽ phải resolve conflict và merge</a:t>
            </a:r>
          </a:p>
          <a:p>
            <a:r>
              <a:rPr lang="en-US" sz="1800">
                <a:latin typeface="RobotoMono Nerd Font" pitchFamily="2" charset="0"/>
                <a:ea typeface="RobotoMono Nerd Font" pitchFamily="2" charset="0"/>
              </a:rPr>
              <a:t>$ git push -u origin master</a:t>
            </a:r>
          </a:p>
        </p:txBody>
      </p:sp>
    </p:spTree>
    <p:extLst>
      <p:ext uri="{BB962C8B-B14F-4D97-AF65-F5344CB8AC3E}">
        <p14:creationId xmlns:p14="http://schemas.microsoft.com/office/powerpoint/2010/main" val="283485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16BAA-AA10-B446-B536-C0C35A30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Tập trung hóa lên SVN server</a:t>
            </a:r>
          </a:p>
          <a:p>
            <a:r>
              <a:rPr lang="en-US"/>
              <a:t>Ở client chỉ là bản sao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58619-8AD4-B448-800C-E523FC31EF4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/>
              <a:t>Phân tán thành Git Rego:</a:t>
            </a:r>
          </a:p>
          <a:p>
            <a:pPr lvl="1">
              <a:spcBef>
                <a:spcPts val="0"/>
              </a:spcBef>
            </a:pPr>
            <a:r>
              <a:rPr lang="en-US"/>
              <a:t>Local Repository</a:t>
            </a:r>
          </a:p>
          <a:p>
            <a:pPr lvl="1">
              <a:spcBef>
                <a:spcPts val="0"/>
              </a:spcBef>
            </a:pPr>
            <a:r>
              <a:rPr lang="en-US"/>
              <a:t>Remote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81972-9218-9E46-8DD7-8AEF575DE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Subversion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87E1F-A6A4-6D4F-80F7-18FA59957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2743D-6778-F342-97C4-61B5ABEA1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93" y="1705429"/>
            <a:ext cx="5782181" cy="37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9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5398-63B8-C44D-9016-F6A6E874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</a:t>
            </a:r>
          </a:p>
        </p:txBody>
      </p:sp>
    </p:spTree>
    <p:extLst>
      <p:ext uri="{BB962C8B-B14F-4D97-AF65-F5344CB8AC3E}">
        <p14:creationId xmlns:p14="http://schemas.microsoft.com/office/powerpoint/2010/main" val="2923598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80C7-B6F3-624E-97D3-D0C985DA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Dùng git checkout để làm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31D35-F4B4-D544-AD9A-16AFBEDCC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Lật lại mã nguồn trong quá khứ, tìm nguyên nhân gây lỗi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Hoặc code hiện tại sau khi sửa phát sinh quá nhiều lỗi, cần quay về code ổn định trước đây</a:t>
            </a:r>
          </a:p>
        </p:txBody>
      </p:sp>
    </p:spTree>
    <p:extLst>
      <p:ext uri="{BB962C8B-B14F-4D97-AF65-F5344CB8AC3E}">
        <p14:creationId xmlns:p14="http://schemas.microsoft.com/office/powerpoint/2010/main" val="4140902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B53A-E07C-9342-9220-21C663C4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Ôn lại quá trình commit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D0F83E-23B3-AA42-B6F9-E1A3FA512F05}"/>
              </a:ext>
            </a:extLst>
          </p:cNvPr>
          <p:cNvSpPr/>
          <p:nvPr/>
        </p:nvSpPr>
        <p:spPr>
          <a:xfrm>
            <a:off x="1661375" y="1506829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31f9ba8</a:t>
            </a:r>
            <a:endParaRPr lang="en-US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F0FA9A-E075-0F4E-8A90-18BA2513023C}"/>
              </a:ext>
            </a:extLst>
          </p:cNvPr>
          <p:cNvGrpSpPr/>
          <p:nvPr/>
        </p:nvGrpSpPr>
        <p:grpSpPr>
          <a:xfrm>
            <a:off x="2027311" y="915716"/>
            <a:ext cx="684803" cy="591112"/>
            <a:chOff x="3834645" y="2081255"/>
            <a:chExt cx="684803" cy="59111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E950DB-A239-854A-BC28-ED1E6D68FCCA}"/>
                </a:ext>
              </a:extLst>
            </p:cNvPr>
            <p:cNvCxnSpPr>
              <a:cxnSpLocks/>
            </p:cNvCxnSpPr>
            <p:nvPr/>
          </p:nvCxnSpPr>
          <p:spPr>
            <a:xfrm>
              <a:off x="4177047" y="2389032"/>
              <a:ext cx="0" cy="2833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4FA9F2-23FA-B848-A5D7-ED05C6BC8FC3}"/>
                </a:ext>
              </a:extLst>
            </p:cNvPr>
            <p:cNvSpPr txBox="1"/>
            <p:nvPr/>
          </p:nvSpPr>
          <p:spPr>
            <a:xfrm>
              <a:off x="3834645" y="2081255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00445-DA14-C446-99B2-F7E2AC39E87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069465" y="1809483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DF3F1F-1C90-3441-AADF-C352C4F69D4F}"/>
              </a:ext>
            </a:extLst>
          </p:cNvPr>
          <p:cNvSpPr/>
          <p:nvPr/>
        </p:nvSpPr>
        <p:spPr>
          <a:xfrm>
            <a:off x="3764924" y="1506829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be16b94</a:t>
            </a:r>
            <a:endParaRPr lang="en-US" sz="1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74B753-1E8B-974A-9213-66AB7A2BDF88}"/>
              </a:ext>
            </a:extLst>
          </p:cNvPr>
          <p:cNvGrpSpPr/>
          <p:nvPr/>
        </p:nvGrpSpPr>
        <p:grpSpPr>
          <a:xfrm>
            <a:off x="5181600" y="1506828"/>
            <a:ext cx="2133600" cy="605307"/>
            <a:chOff x="5117205" y="2698124"/>
            <a:chExt cx="2133600" cy="6053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417A37-5257-8849-8CC3-06E04161E02C}"/>
                </a:ext>
              </a:extLst>
            </p:cNvPr>
            <p:cNvSpPr/>
            <p:nvPr/>
          </p:nvSpPr>
          <p:spPr>
            <a:xfrm>
              <a:off x="5834129" y="2698124"/>
              <a:ext cx="1416676" cy="6053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latin typeface="RobotoMono Nerd Font" pitchFamily="2" charset="0"/>
                  <a:ea typeface="RobotoMono Nerd Font" pitchFamily="2" charset="0"/>
                </a:rPr>
                <a:t>83f3cbb</a:t>
              </a:r>
              <a:endParaRPr lang="en-US" sz="18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5D3BD3-7BE4-CA4C-9CBD-119916C95323}"/>
                </a:ext>
              </a:extLst>
            </p:cNvPr>
            <p:cNvCxnSpPr/>
            <p:nvPr/>
          </p:nvCxnSpPr>
          <p:spPr>
            <a:xfrm flipH="1">
              <a:off x="5117205" y="3005073"/>
              <a:ext cx="6868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28233-77C1-064C-8AD6-DFD821992F36}"/>
              </a:ext>
            </a:extLst>
          </p:cNvPr>
          <p:cNvSpPr txBox="1"/>
          <p:nvPr/>
        </p:nvSpPr>
        <p:spPr>
          <a:xfrm>
            <a:off x="258613" y="3193961"/>
            <a:ext cx="8683787" cy="2118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Mỗi commit được gắn với một chuỗi ký tự unique – gọi là hash string</a:t>
            </a:r>
          </a:p>
          <a:p>
            <a:pPr>
              <a:lnSpc>
                <a:spcPct val="150000"/>
              </a:lnSpc>
            </a:pPr>
            <a:r>
              <a:rPr lang="en-US" sz="1800"/>
              <a:t>Thực ra chuỗi này dài nhưng khi gõ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git log –oneline </a:t>
            </a:r>
            <a:r>
              <a:rPr lang="en-US" sz="1800"/>
              <a:t>ta chỉ thấy chuỗi rút gọn</a:t>
            </a:r>
          </a:p>
          <a:p>
            <a:pPr>
              <a:lnSpc>
                <a:spcPct val="150000"/>
              </a:lnSpc>
            </a:pPr>
            <a:r>
              <a:rPr lang="en-US" sz="1800"/>
              <a:t>Để di chuyển, tìm lại nội dung mã nguồn tại một thời điểm trong quá khứ, chúng ta</a:t>
            </a:r>
          </a:p>
          <a:p>
            <a:pPr>
              <a:lnSpc>
                <a:spcPct val="150000"/>
              </a:lnSpc>
            </a:pPr>
            <a:r>
              <a:rPr lang="en-US" sz="1800"/>
              <a:t>cần đến chuỗi rút gọn này.</a:t>
            </a:r>
          </a:p>
          <a:p>
            <a:pPr>
              <a:lnSpc>
                <a:spcPct val="150000"/>
              </a:lnSpc>
            </a:pPr>
            <a:endParaRPr lang="en-US" sz="1800"/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FDF056B7-F474-664D-8C2A-AF5C78E72826}"/>
              </a:ext>
            </a:extLst>
          </p:cNvPr>
          <p:cNvSpPr/>
          <p:nvPr/>
        </p:nvSpPr>
        <p:spPr>
          <a:xfrm>
            <a:off x="1487639" y="2144332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7" name="Up Arrow Callout 16">
            <a:extLst>
              <a:ext uri="{FF2B5EF4-FFF2-40B4-BE49-F238E27FC236}">
                <a16:creationId xmlns:a16="http://schemas.microsoft.com/office/drawing/2014/main" id="{F720FA2B-723B-424D-9B3C-40C10A629C48}"/>
              </a:ext>
            </a:extLst>
          </p:cNvPr>
          <p:cNvSpPr/>
          <p:nvPr/>
        </p:nvSpPr>
        <p:spPr>
          <a:xfrm>
            <a:off x="3591189" y="2144332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Demo.py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8" name="Up Arrow Callout 17">
            <a:extLst>
              <a:ext uri="{FF2B5EF4-FFF2-40B4-BE49-F238E27FC236}">
                <a16:creationId xmlns:a16="http://schemas.microsoft.com/office/drawing/2014/main" id="{E8836359-5FD1-0D43-84D9-EA84A6A96C71}"/>
              </a:ext>
            </a:extLst>
          </p:cNvPr>
          <p:cNvSpPr/>
          <p:nvPr/>
        </p:nvSpPr>
        <p:spPr>
          <a:xfrm>
            <a:off x="5724789" y="2120726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bị sửa đổi</a:t>
            </a:r>
          </a:p>
        </p:txBody>
      </p:sp>
    </p:spTree>
    <p:extLst>
      <p:ext uri="{BB962C8B-B14F-4D97-AF65-F5344CB8AC3E}">
        <p14:creationId xmlns:p14="http://schemas.microsoft.com/office/powerpoint/2010/main" val="23445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82716E-6 L 0.23003 0.002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247 L 0.46337 0.002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6A34-DF07-E34D-B87D-783BFE60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chuyển đến commit cụ thể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029B0-E8FA-3C4D-BCB9-7716D9E35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45" y="824054"/>
            <a:ext cx="8616000" cy="1124792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Nội dung working directory mới nhất sẽ bị thay thế bang nội dung của working directory tại thời điểm commit git trước đây. Nhưng file/folder bị lờ đi trong .gitignore không bị thay đổi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6CD52-1174-1044-8391-C277872B55F7}"/>
              </a:ext>
            </a:extLst>
          </p:cNvPr>
          <p:cNvSpPr/>
          <p:nvPr/>
        </p:nvSpPr>
        <p:spPr>
          <a:xfrm>
            <a:off x="1564784" y="3136007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31f9ba8</a:t>
            </a:r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99DB14-A805-454D-8CED-B167EA9F6E79}"/>
              </a:ext>
            </a:extLst>
          </p:cNvPr>
          <p:cNvGrpSpPr/>
          <p:nvPr/>
        </p:nvGrpSpPr>
        <p:grpSpPr>
          <a:xfrm>
            <a:off x="6167869" y="2548773"/>
            <a:ext cx="684803" cy="591112"/>
            <a:chOff x="3834645" y="2081255"/>
            <a:chExt cx="684803" cy="5911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B19A0F-4C59-AF40-A911-879FC98B9B35}"/>
                </a:ext>
              </a:extLst>
            </p:cNvPr>
            <p:cNvCxnSpPr>
              <a:cxnSpLocks/>
            </p:cNvCxnSpPr>
            <p:nvPr/>
          </p:nvCxnSpPr>
          <p:spPr>
            <a:xfrm>
              <a:off x="4177047" y="2389032"/>
              <a:ext cx="0" cy="2833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F6F611-EABB-434D-89AB-FD0F33E9B223}"/>
                </a:ext>
              </a:extLst>
            </p:cNvPr>
            <p:cNvSpPr txBox="1"/>
            <p:nvPr/>
          </p:nvSpPr>
          <p:spPr>
            <a:xfrm>
              <a:off x="3834645" y="2081255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0D6BFB-95D3-0F4F-B2D4-06E880AEC73B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972874" y="3438661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92985D4-5699-0D45-B7E5-F24B60E371FD}"/>
              </a:ext>
            </a:extLst>
          </p:cNvPr>
          <p:cNvSpPr/>
          <p:nvPr/>
        </p:nvSpPr>
        <p:spPr>
          <a:xfrm>
            <a:off x="3668333" y="3136007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be16b94</a:t>
            </a:r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FD282-6EC5-F24C-853A-60AC8B55D5FE}"/>
              </a:ext>
            </a:extLst>
          </p:cNvPr>
          <p:cNvSpPr/>
          <p:nvPr/>
        </p:nvSpPr>
        <p:spPr>
          <a:xfrm>
            <a:off x="5801933" y="3136006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83f3cbb</a:t>
            </a:r>
            <a:endParaRPr lang="en-US" sz="1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65F6A4-27C1-3F45-A7BD-1142EA2D66D6}"/>
              </a:ext>
            </a:extLst>
          </p:cNvPr>
          <p:cNvCxnSpPr/>
          <p:nvPr/>
        </p:nvCxnSpPr>
        <p:spPr>
          <a:xfrm flipH="1">
            <a:off x="5085009" y="3442955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D771894A-F71E-0B45-B04C-2F0C4AD87B03}"/>
              </a:ext>
            </a:extLst>
          </p:cNvPr>
          <p:cNvSpPr/>
          <p:nvPr/>
        </p:nvSpPr>
        <p:spPr>
          <a:xfrm>
            <a:off x="1391048" y="3773510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4" name="Up Arrow Callout 13">
            <a:extLst>
              <a:ext uri="{FF2B5EF4-FFF2-40B4-BE49-F238E27FC236}">
                <a16:creationId xmlns:a16="http://schemas.microsoft.com/office/drawing/2014/main" id="{9A640DD0-9B06-3041-938C-8DB97AB68A30}"/>
              </a:ext>
            </a:extLst>
          </p:cNvPr>
          <p:cNvSpPr/>
          <p:nvPr/>
        </p:nvSpPr>
        <p:spPr>
          <a:xfrm>
            <a:off x="3494598" y="3773510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Demo.py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5" name="Up Arrow Callout 14">
            <a:extLst>
              <a:ext uri="{FF2B5EF4-FFF2-40B4-BE49-F238E27FC236}">
                <a16:creationId xmlns:a16="http://schemas.microsoft.com/office/drawing/2014/main" id="{1899BDD8-3F68-964F-B95E-A75979BD6943}"/>
              </a:ext>
            </a:extLst>
          </p:cNvPr>
          <p:cNvSpPr/>
          <p:nvPr/>
        </p:nvSpPr>
        <p:spPr>
          <a:xfrm>
            <a:off x="5628198" y="3749904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bị sửa đổi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DB39B5-7A35-CB41-877E-7954E5759604}"/>
              </a:ext>
            </a:extLst>
          </p:cNvPr>
          <p:cNvSpPr/>
          <p:nvPr/>
        </p:nvSpPr>
        <p:spPr>
          <a:xfrm>
            <a:off x="573886" y="2030396"/>
            <a:ext cx="4355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checkout 31f9ba8</a:t>
            </a:r>
          </a:p>
        </p:txBody>
      </p:sp>
    </p:spTree>
    <p:extLst>
      <p:ext uri="{BB962C8B-B14F-4D97-AF65-F5344CB8AC3E}">
        <p14:creationId xmlns:p14="http://schemas.microsoft.com/office/powerpoint/2010/main" val="16840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8025E-6 L -0.46042 -0.000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21" y="-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10E4-67B1-8F4A-9D8D-E728A63A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Quay về commit mới nhất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A42BA-D690-9341-890C-58B23234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0" y="710446"/>
            <a:ext cx="8616000" cy="4383147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Sau xem xét, tìm hiểu commit cũ có 2 khả năng:</a:t>
            </a:r>
          </a:p>
          <a:p>
            <a:pPr>
              <a:buFont typeface="+mj-lt"/>
              <a:buAutoNum type="arabicPeriod"/>
            </a:pPr>
            <a:r>
              <a:rPr lang="en-US"/>
              <a:t>User không thay đổi gì và muốn đưa working folder về lần commit gần đây nhất</a:t>
            </a:r>
            <a:br>
              <a:rPr lang="en-US"/>
            </a:b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checkout -</a:t>
            </a:r>
            <a:b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 b="1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buFont typeface="+mj-lt"/>
              <a:buAutoNum type="arabicPeriod"/>
            </a:pPr>
            <a:r>
              <a:rPr lang="en-US"/>
              <a:t>User thay đổi nội dung file </a:t>
            </a:r>
            <a:r>
              <a:rPr lang="en-US">
                <a:sym typeface="Wingdings" pitchFamily="2" charset="2"/>
              </a:rPr>
              <a:t> có 2 khả năng:</a:t>
            </a:r>
          </a:p>
          <a:p>
            <a:pPr lvl="1">
              <a:buFont typeface="+mj-lt"/>
              <a:buAutoNum type="alphaLcPeriod"/>
            </a:pPr>
            <a:r>
              <a:rPr lang="en-US">
                <a:sym typeface="Wingdings" pitchFamily="2" charset="2"/>
              </a:rPr>
              <a:t>Hủy thay đổi này: </a:t>
            </a: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restore .</a:t>
            </a:r>
          </a:p>
          <a:p>
            <a:pPr lvl="1">
              <a:buFont typeface="+mj-lt"/>
              <a:buAutoNum type="alphaLcPeriod"/>
            </a:pPr>
            <a:r>
              <a:rPr lang="en-US">
                <a:sym typeface="Wingdings" pitchFamily="2" charset="2"/>
              </a:rPr>
              <a:t>Commit thay đổi này, rõ ràng không thể vào nhánh hiện tại mà phải rẽ nhánh</a:t>
            </a:r>
            <a:br>
              <a:rPr lang="en-US">
                <a:sym typeface="Wingdings" pitchFamily="2" charset="2"/>
              </a:rPr>
            </a:b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branch –c b4</a:t>
            </a:r>
            <a:b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</a:b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add .</a:t>
            </a:r>
            <a:b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</a:b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commit –m "change demo.py"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3C26F7-195E-EE4A-BBF2-B23AA8D4BB8F}"/>
              </a:ext>
            </a:extLst>
          </p:cNvPr>
          <p:cNvSpPr/>
          <p:nvPr/>
        </p:nvSpPr>
        <p:spPr>
          <a:xfrm>
            <a:off x="5866327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46C32-5BF1-B346-81B2-39E6B27C7316}"/>
              </a:ext>
            </a:extLst>
          </p:cNvPr>
          <p:cNvSpPr/>
          <p:nvPr/>
        </p:nvSpPr>
        <p:spPr>
          <a:xfrm>
            <a:off x="6611155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0F1DB-7BF6-1D43-A7DA-A4A9B843FF71}"/>
              </a:ext>
            </a:extLst>
          </p:cNvPr>
          <p:cNvSpPr/>
          <p:nvPr/>
        </p:nvSpPr>
        <p:spPr>
          <a:xfrm>
            <a:off x="7355983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5D396-7A8E-0041-A5F0-ABDA03191BE1}"/>
              </a:ext>
            </a:extLst>
          </p:cNvPr>
          <p:cNvSpPr/>
          <p:nvPr/>
        </p:nvSpPr>
        <p:spPr>
          <a:xfrm>
            <a:off x="8100811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594B1-3C1B-BC42-AFA9-8797C4331021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6394361" y="4836017"/>
            <a:ext cx="216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1EF6F1-9C52-EF4F-8B6F-9639ACA837D1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139189" y="4836017"/>
            <a:ext cx="216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AA4BDE-5719-804C-931A-6BFCE02F69CA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7884017" y="4836017"/>
            <a:ext cx="216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80D6CD-A1A1-8448-8F04-F62834D7F73D}"/>
              </a:ext>
            </a:extLst>
          </p:cNvPr>
          <p:cNvSpPr/>
          <p:nvPr/>
        </p:nvSpPr>
        <p:spPr>
          <a:xfrm>
            <a:off x="6611155" y="4053625"/>
            <a:ext cx="528034" cy="3477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E363F7-66A5-E945-8165-E2A30B8F5903}"/>
              </a:ext>
            </a:extLst>
          </p:cNvPr>
          <p:cNvCxnSpPr>
            <a:stCxn id="4" idx="0"/>
            <a:endCxn id="14" idx="1"/>
          </p:cNvCxnSpPr>
          <p:nvPr/>
        </p:nvCxnSpPr>
        <p:spPr>
          <a:xfrm rot="5400000" flipH="1" flipV="1">
            <a:off x="6153418" y="4204416"/>
            <a:ext cx="434662" cy="4808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DDE19A-8C9A-094A-AC65-2F4C1C83CCC6}"/>
              </a:ext>
            </a:extLst>
          </p:cNvPr>
          <p:cNvSpPr txBox="1"/>
          <p:nvPr/>
        </p:nvSpPr>
        <p:spPr>
          <a:xfrm>
            <a:off x="8057692" y="4409304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master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785910-673B-CA47-BD9D-3D36CEC58028}"/>
              </a:ext>
            </a:extLst>
          </p:cNvPr>
          <p:cNvSpPr txBox="1"/>
          <p:nvPr/>
        </p:nvSpPr>
        <p:spPr>
          <a:xfrm>
            <a:off x="6707498" y="378638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b4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F69E1-4814-6C41-8ED2-131D181479B2}"/>
              </a:ext>
            </a:extLst>
          </p:cNvPr>
          <p:cNvSpPr txBox="1"/>
          <p:nvPr/>
        </p:nvSpPr>
        <p:spPr>
          <a:xfrm>
            <a:off x="7141430" y="4096685"/>
            <a:ext cx="1183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change demo.py</a:t>
            </a:r>
          </a:p>
        </p:txBody>
      </p:sp>
    </p:spTree>
    <p:extLst>
      <p:ext uri="{BB962C8B-B14F-4D97-AF65-F5344CB8AC3E}">
        <p14:creationId xmlns:p14="http://schemas.microsoft.com/office/powerpoint/2010/main" val="1193395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B9E8-FEDC-F44C-BABF-6604BD77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reset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94B78-B135-224F-8583-0AD90ABB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23" y="2224959"/>
            <a:ext cx="3013657" cy="11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9087-7CB2-264F-82D4-6CDC3800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6EE0D-4AA4-744D-B8F7-AAD270A1E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Sau khi commit vài lần những thay đổi hết sức ngớ ngẩn, tôi muốn viết lại lịch sử, loại bỏ hẳn các commit ngớ ngẩn vĩnh viễn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Nhận xét:</a:t>
            </a:r>
          </a:p>
          <a:p>
            <a:pPr>
              <a:lnSpc>
                <a:spcPct val="200000"/>
              </a:lnSpc>
            </a:pPr>
            <a:r>
              <a:rPr lang="en-US"/>
              <a:t>Nếu chưa pushed lên remote repo, đây là cách gọn gang sạch sẽ</a:t>
            </a:r>
          </a:p>
          <a:p>
            <a:pPr>
              <a:lnSpc>
                <a:spcPct val="200000"/>
              </a:lnSpc>
            </a:pPr>
            <a:r>
              <a:rPr lang="en-US"/>
              <a:t>Nếu đã pushed lên remote repo, cách này gây xung đột</a:t>
            </a:r>
          </a:p>
        </p:txBody>
      </p:sp>
    </p:spTree>
    <p:extLst>
      <p:ext uri="{BB962C8B-B14F-4D97-AF65-F5344CB8AC3E}">
        <p14:creationId xmlns:p14="http://schemas.microsoft.com/office/powerpoint/2010/main" val="2917073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8E7508-568B-8E42-A683-FAF897D2865D}"/>
              </a:ext>
            </a:extLst>
          </p:cNvPr>
          <p:cNvSpPr/>
          <p:nvPr/>
        </p:nvSpPr>
        <p:spPr>
          <a:xfrm>
            <a:off x="392806" y="344919"/>
            <a:ext cx="5924282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>
                <a:latin typeface="RobotoMono Nerd Font" pitchFamily="2" charset="0"/>
                <a:ea typeface="RobotoMono Nerd Font" pitchFamily="2" charset="0"/>
              </a:rPr>
              <a:t>$ git log --oneline</a:t>
            </a: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c8a4b05 (HEAD -&gt; b4) Fix demo.py</a:t>
            </a: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00750f8 Shit demo.py</a:t>
            </a: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6e1c7fe Change demo.py</a:t>
            </a: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08a3022 2nd commit</a:t>
            </a: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5acc633 (branch2) Add ReadMe.md</a:t>
            </a:r>
          </a:p>
          <a:p>
            <a:pPr>
              <a:spcBef>
                <a:spcPts val="600"/>
              </a:spcBef>
            </a:pPr>
            <a:endParaRPr lang="en-US" sz="1800">
              <a:solidFill>
                <a:schemeClr val="accent1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spcBef>
                <a:spcPts val="600"/>
              </a:spcBef>
            </a:pPr>
            <a:r>
              <a:rPr lang="en-US" sz="2400" b="1">
                <a:latin typeface="RobotoMono Nerd Font" pitchFamily="2" charset="0"/>
                <a:ea typeface="RobotoMono Nerd Font" pitchFamily="2" charset="0"/>
              </a:rPr>
              <a:t>$ git reset --hard 08a3022</a:t>
            </a:r>
          </a:p>
          <a:p>
            <a:pPr>
              <a:spcBef>
                <a:spcPts val="600"/>
              </a:spcBef>
            </a:pPr>
            <a:r>
              <a:rPr lang="en-US" sz="2400" b="1">
                <a:latin typeface="RobotoMono Nerd Font" pitchFamily="2" charset="0"/>
                <a:ea typeface="RobotoMono Nerd Font" pitchFamily="2" charset="0"/>
              </a:rPr>
              <a:t>$ git log --oneline</a:t>
            </a:r>
            <a:br>
              <a:rPr lang="en-US" sz="2400" b="1">
                <a:latin typeface="RobotoMono Nerd Font" pitchFamily="2" charset="0"/>
                <a:ea typeface="RobotoMono Nerd Font" pitchFamily="2" charset="0"/>
              </a:rPr>
            </a:b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08a3022 (HEAD -&gt; b4) 2nd commit</a:t>
            </a:r>
          </a:p>
          <a:p>
            <a:pPr>
              <a:spcBef>
                <a:spcPts val="600"/>
              </a:spcBef>
            </a:pPr>
            <a:r>
              <a:rPr lang="en-US" sz="1800">
                <a:solidFill>
                  <a:schemeClr val="accent1"/>
                </a:solidFill>
                <a:latin typeface="RobotoMono Nerd Font" pitchFamily="2" charset="0"/>
                <a:ea typeface="RobotoMono Nerd Font" pitchFamily="2" charset="0"/>
              </a:rPr>
              <a:t>5acc633 (branch2) Add ReadMe.md</a:t>
            </a:r>
          </a:p>
        </p:txBody>
      </p:sp>
    </p:spTree>
    <p:extLst>
      <p:ext uri="{BB962C8B-B14F-4D97-AF65-F5344CB8AC3E}">
        <p14:creationId xmlns:p14="http://schemas.microsoft.com/office/powerpoint/2010/main" val="455008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518D89-7F83-594B-AFE6-27F49C2F0FD7}"/>
              </a:ext>
            </a:extLst>
          </p:cNvPr>
          <p:cNvSpPr/>
          <p:nvPr/>
        </p:nvSpPr>
        <p:spPr>
          <a:xfrm>
            <a:off x="83712" y="2060620"/>
            <a:ext cx="1416676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5acc633</a:t>
            </a:r>
            <a:endParaRPr lang="en-US" sz="18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34D1DE-96A1-D544-A3E6-AC0AEC3E6392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1500388" y="2363274"/>
            <a:ext cx="4765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E91DBF4-9585-CB40-9428-0320D44B3F81}"/>
              </a:ext>
            </a:extLst>
          </p:cNvPr>
          <p:cNvSpPr/>
          <p:nvPr/>
        </p:nvSpPr>
        <p:spPr>
          <a:xfrm>
            <a:off x="3870102" y="2060618"/>
            <a:ext cx="1416676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6e1c7fe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0F3FAF-481B-3C48-B49F-0030EE43EEC3}"/>
              </a:ext>
            </a:extLst>
          </p:cNvPr>
          <p:cNvSpPr/>
          <p:nvPr/>
        </p:nvSpPr>
        <p:spPr>
          <a:xfrm>
            <a:off x="1976907" y="2060618"/>
            <a:ext cx="1416676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08a3022</a:t>
            </a:r>
            <a:endParaRPr lang="en-US" sz="18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6FFE19-0BE4-F749-A3AC-15BB6EEB7BD1}"/>
              </a:ext>
            </a:extLst>
          </p:cNvPr>
          <p:cNvCxnSpPr>
            <a:cxnSpLocks/>
          </p:cNvCxnSpPr>
          <p:nvPr/>
        </p:nvCxnSpPr>
        <p:spPr>
          <a:xfrm flipH="1">
            <a:off x="3393584" y="2363271"/>
            <a:ext cx="4636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8A105B-DD8B-9644-9808-672A64F76E05}"/>
              </a:ext>
            </a:extLst>
          </p:cNvPr>
          <p:cNvSpPr/>
          <p:nvPr/>
        </p:nvSpPr>
        <p:spPr>
          <a:xfrm>
            <a:off x="5763297" y="2060617"/>
            <a:ext cx="1416676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00750f8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E2533F-3ED6-BC47-99F7-69130B7B4925}"/>
              </a:ext>
            </a:extLst>
          </p:cNvPr>
          <p:cNvCxnSpPr>
            <a:cxnSpLocks/>
          </p:cNvCxnSpPr>
          <p:nvPr/>
        </p:nvCxnSpPr>
        <p:spPr>
          <a:xfrm flipH="1">
            <a:off x="5299658" y="2348243"/>
            <a:ext cx="4636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F2C30-8DA7-EE4D-B919-2562EB7ACAC1}"/>
              </a:ext>
            </a:extLst>
          </p:cNvPr>
          <p:cNvSpPr/>
          <p:nvPr/>
        </p:nvSpPr>
        <p:spPr>
          <a:xfrm>
            <a:off x="7643612" y="2045589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00750f8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03CA4-91E9-8A4C-83F0-19E430AA3939}"/>
              </a:ext>
            </a:extLst>
          </p:cNvPr>
          <p:cNvCxnSpPr>
            <a:cxnSpLocks/>
          </p:cNvCxnSpPr>
          <p:nvPr/>
        </p:nvCxnSpPr>
        <p:spPr>
          <a:xfrm flipH="1">
            <a:off x="7179973" y="2333215"/>
            <a:ext cx="4636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04306-BC8C-BE4E-9FF0-0F4D44E31D3F}"/>
              </a:ext>
            </a:extLst>
          </p:cNvPr>
          <p:cNvGrpSpPr/>
          <p:nvPr/>
        </p:nvGrpSpPr>
        <p:grpSpPr>
          <a:xfrm>
            <a:off x="8009548" y="1433668"/>
            <a:ext cx="684803" cy="627272"/>
            <a:chOff x="8009548" y="1433668"/>
            <a:chExt cx="684803" cy="6272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E0C2DA-29E7-6B47-AE5E-656C537273F4}"/>
                </a:ext>
              </a:extLst>
            </p:cNvPr>
            <p:cNvSpPr txBox="1"/>
            <p:nvPr/>
          </p:nvSpPr>
          <p:spPr>
            <a:xfrm>
              <a:off x="8009548" y="1433668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77DD7D2-9C90-2947-9297-8F205B6E829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351950" y="1741445"/>
              <a:ext cx="0" cy="3194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1C22007-9F64-304D-9EED-66BDEF5D16B1}"/>
              </a:ext>
            </a:extLst>
          </p:cNvPr>
          <p:cNvSpPr/>
          <p:nvPr/>
        </p:nvSpPr>
        <p:spPr>
          <a:xfrm>
            <a:off x="2429351" y="338377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RobotoMono Nerd Font" pitchFamily="2" charset="0"/>
                <a:ea typeface="RobotoMono Nerd Font" pitchFamily="2" charset="0"/>
              </a:rPr>
              <a:t>git reset --hard 08a3022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3860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82716E-6 L -0.61754 0.002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85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8AC6-11BF-FC41-A47F-68521A2D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Reset vs revert</a:t>
            </a:r>
          </a:p>
        </p:txBody>
      </p:sp>
    </p:spTree>
    <p:extLst>
      <p:ext uri="{BB962C8B-B14F-4D97-AF65-F5344CB8AC3E}">
        <p14:creationId xmlns:p14="http://schemas.microsoft.com/office/powerpoint/2010/main" val="397334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C726C3-E1F6-AA41-B648-21FD8137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B76B-9403-534A-B678-5DC9A5FF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1FFB7-17E6-2A43-AFD8-E63830B14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26356"/>
            <a:ext cx="8616000" cy="1723661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Tôi tạo ra commit A </a:t>
            </a:r>
            <a:r>
              <a:rPr lang="en-US">
                <a:sym typeface="Wingdings" pitchFamily="2" charset="2"/>
              </a:rPr>
              <a:t> </a:t>
            </a:r>
            <a:r>
              <a:rPr lang="en-US"/>
              <a:t>B </a:t>
            </a:r>
            <a:r>
              <a:rPr lang="en-US">
                <a:sym typeface="Wingdings" pitchFamily="2" charset="2"/>
              </a:rPr>
              <a:t></a:t>
            </a:r>
            <a:r>
              <a:rPr lang="en-US"/>
              <a:t> C </a:t>
            </a:r>
            <a:r>
              <a:rPr lang="en-US">
                <a:sym typeface="Wingdings" pitchFamily="2" charset="2"/>
              </a:rPr>
              <a:t></a:t>
            </a:r>
            <a:r>
              <a:rPr lang="en-US"/>
              <a:t> D. Tôi muốn lấy lại code của A nhưng không muốn xóa các commit B, C, D khỏi lịch sử.</a:t>
            </a:r>
            <a:br>
              <a:rPr lang="en-US"/>
            </a:br>
            <a:r>
              <a:rPr lang="en-US"/>
              <a:t>Nếu dung git reset thì phũ quá.</a:t>
            </a:r>
            <a:br>
              <a:rPr lang="en-US"/>
            </a:br>
            <a:br>
              <a:rPr lang="en-US"/>
            </a:br>
            <a:r>
              <a:rPr lang="en-US"/>
              <a:t>Vậy hãy dùng </a:t>
            </a:r>
            <a:r>
              <a:rPr lang="en-US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revert B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B053DE-1054-2F42-985A-675276B9B9A2}"/>
              </a:ext>
            </a:extLst>
          </p:cNvPr>
          <p:cNvSpPr/>
          <p:nvPr/>
        </p:nvSpPr>
        <p:spPr>
          <a:xfrm>
            <a:off x="680856" y="3459629"/>
            <a:ext cx="931505" cy="60223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A</a:t>
            </a:r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6F7F4-4E06-3B43-93B9-A2C9041CF940}"/>
              </a:ext>
            </a:extLst>
          </p:cNvPr>
          <p:cNvSpPr/>
          <p:nvPr/>
        </p:nvSpPr>
        <p:spPr>
          <a:xfrm>
            <a:off x="1925363" y="3460746"/>
            <a:ext cx="924778" cy="605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</a:t>
            </a: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D8167-0E7A-2D42-B619-7BC1F83CA359}"/>
              </a:ext>
            </a:extLst>
          </p:cNvPr>
          <p:cNvSpPr/>
          <p:nvPr/>
        </p:nvSpPr>
        <p:spPr>
          <a:xfrm>
            <a:off x="3274777" y="3460746"/>
            <a:ext cx="907632" cy="605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C</a:t>
            </a: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F63A99-55B8-584E-AE51-B017D1397D54}"/>
              </a:ext>
            </a:extLst>
          </p:cNvPr>
          <p:cNvSpPr/>
          <p:nvPr/>
        </p:nvSpPr>
        <p:spPr>
          <a:xfrm>
            <a:off x="4558834" y="3460746"/>
            <a:ext cx="924771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D</a:t>
            </a:r>
            <a:endParaRPr lang="en-US" sz="18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A0512C-C764-914A-8800-1A08F875E8AD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1612361" y="3760746"/>
            <a:ext cx="416714" cy="1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E2B1DC-A4C8-2F4D-B95F-F698558F068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850141" y="3763400"/>
            <a:ext cx="4246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7174F-5EB7-B94E-9942-7FACAFA3CC4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199548" y="3759212"/>
            <a:ext cx="359286" cy="41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E26FC9B-2158-C149-A05D-1463253EE7F0}"/>
              </a:ext>
            </a:extLst>
          </p:cNvPr>
          <p:cNvSpPr/>
          <p:nvPr/>
        </p:nvSpPr>
        <p:spPr>
          <a:xfrm>
            <a:off x="680855" y="3454175"/>
            <a:ext cx="931505" cy="605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A</a:t>
            </a:r>
            <a:endParaRPr lang="en-US" sz="180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DD618A1-A0C5-E54C-AAAF-C4F006F806E6}"/>
              </a:ext>
            </a:extLst>
          </p:cNvPr>
          <p:cNvSpPr/>
          <p:nvPr/>
        </p:nvSpPr>
        <p:spPr>
          <a:xfrm>
            <a:off x="5659884" y="3585346"/>
            <a:ext cx="347729" cy="347729"/>
          </a:xfrm>
          <a:prstGeom prst="plus">
            <a:avLst>
              <a:gd name="adj" fmla="val 39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8A5239-E233-C545-8DF6-6DC9FA38A772}"/>
              </a:ext>
            </a:extLst>
          </p:cNvPr>
          <p:cNvGrpSpPr/>
          <p:nvPr/>
        </p:nvGrpSpPr>
        <p:grpSpPr>
          <a:xfrm>
            <a:off x="6184596" y="3456555"/>
            <a:ext cx="924778" cy="605307"/>
            <a:chOff x="7072485" y="4018206"/>
            <a:chExt cx="924778" cy="6053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297A0A-3E6C-EB4C-B668-79B21236E2DA}"/>
                </a:ext>
              </a:extLst>
            </p:cNvPr>
            <p:cNvSpPr/>
            <p:nvPr/>
          </p:nvSpPr>
          <p:spPr>
            <a:xfrm>
              <a:off x="7072485" y="4018206"/>
              <a:ext cx="924778" cy="6053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1A028B39-86A3-C74C-AF49-4934DC4C64A9}"/>
                </a:ext>
              </a:extLst>
            </p:cNvPr>
            <p:cNvSpPr/>
            <p:nvPr/>
          </p:nvSpPr>
          <p:spPr>
            <a:xfrm>
              <a:off x="7072485" y="4018206"/>
              <a:ext cx="924778" cy="6053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BC785B-C415-074E-9372-7DA7D2D295AF}"/>
                </a:ext>
              </a:extLst>
            </p:cNvPr>
            <p:cNvSpPr txBox="1"/>
            <p:nvPr/>
          </p:nvSpPr>
          <p:spPr>
            <a:xfrm>
              <a:off x="7146524" y="422754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  <a:latin typeface="RobotoMono Nerd Font" pitchFamily="2" charset="0"/>
                  <a:ea typeface="RobotoMono Nerd Font" pitchFamily="2" charset="0"/>
                </a:rPr>
                <a:t>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BC3ED5-4AD9-C64A-B390-91DFAD39FA4E}"/>
                </a:ext>
              </a:extLst>
            </p:cNvPr>
            <p:cNvSpPr txBox="1"/>
            <p:nvPr/>
          </p:nvSpPr>
          <p:spPr>
            <a:xfrm>
              <a:off x="7571893" y="404288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  <a:latin typeface="RobotoMono Nerd Font" pitchFamily="2" charset="0"/>
                  <a:ea typeface="RobotoMono Nerd Font" pitchFamily="2" charset="0"/>
                </a:rPr>
                <a:t>A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45AADD-7C30-204D-90ED-52864FB39890}"/>
              </a:ext>
            </a:extLst>
          </p:cNvPr>
          <p:cNvSpPr txBox="1"/>
          <p:nvPr/>
        </p:nvSpPr>
        <p:spPr>
          <a:xfrm>
            <a:off x="6141077" y="405948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resolve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3A893F-1C97-A341-82C3-546FB4D53369}"/>
              </a:ext>
            </a:extLst>
          </p:cNvPr>
          <p:cNvSpPr/>
          <p:nvPr/>
        </p:nvSpPr>
        <p:spPr>
          <a:xfrm>
            <a:off x="6177869" y="3460746"/>
            <a:ext cx="931505" cy="60223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A’</a:t>
            </a:r>
            <a:endParaRPr lang="en-US" sz="18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1BF805-1FF5-B449-B800-B8747BE9A865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474815" y="3761863"/>
            <a:ext cx="703054" cy="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F6DCFA-D585-9244-83C0-65EE2A031292}"/>
              </a:ext>
            </a:extLst>
          </p:cNvPr>
          <p:cNvGrpSpPr/>
          <p:nvPr/>
        </p:nvGrpSpPr>
        <p:grpSpPr>
          <a:xfrm>
            <a:off x="1862607" y="2836127"/>
            <a:ext cx="1050288" cy="618048"/>
            <a:chOff x="1437305" y="2788280"/>
            <a:chExt cx="1050288" cy="618048"/>
          </a:xfrm>
        </p:grpSpPr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4D186A39-569F-6A4E-B525-65940B1C7362}"/>
                </a:ext>
              </a:extLst>
            </p:cNvPr>
            <p:cNvSpPr/>
            <p:nvPr/>
          </p:nvSpPr>
          <p:spPr>
            <a:xfrm>
              <a:off x="1821568" y="3044821"/>
              <a:ext cx="281763" cy="361507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A3C761-229E-E647-9AF4-FB92E9A5AA76}"/>
                </a:ext>
              </a:extLst>
            </p:cNvPr>
            <p:cNvSpPr txBox="1"/>
            <p:nvPr/>
          </p:nvSpPr>
          <p:spPr>
            <a:xfrm>
              <a:off x="1437305" y="2788280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git revert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9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62 L 2.77778E-6 -0.16451 L 0.60416 -0.1642 C 0.60364 -0.11142 0.60295 -0.05309 0.60278 0.0009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-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36" grpId="0"/>
      <p:bldP spid="36" grpId="1"/>
      <p:bldP spid="3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70E16-8EE1-6947-B687-1C6BF0FC099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9026" y="114508"/>
            <a:ext cx="8616950" cy="39116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revert commit_hash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Resolve conflict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add .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revert --continue</a:t>
            </a:r>
          </a:p>
          <a:p>
            <a:pPr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24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31785-9D1E-214C-B074-1340F5BD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25" y="1477610"/>
            <a:ext cx="7197273" cy="1896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F3C21C-5CCC-F445-A291-37BB9B74FC55}"/>
              </a:ext>
            </a:extLst>
          </p:cNvPr>
          <p:cNvSpPr txBox="1"/>
          <p:nvPr/>
        </p:nvSpPr>
        <p:spPr>
          <a:xfrm>
            <a:off x="2665926" y="3618963"/>
            <a:ext cx="4490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Ảnh chụp VSCode tại bước resolve conflict: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Incoming change là nội dung của commit cũ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Current change là nội dung của commit gần nhất   </a:t>
            </a:r>
          </a:p>
        </p:txBody>
      </p:sp>
    </p:spTree>
    <p:extLst>
      <p:ext uri="{BB962C8B-B14F-4D97-AF65-F5344CB8AC3E}">
        <p14:creationId xmlns:p14="http://schemas.microsoft.com/office/powerpoint/2010/main" val="3714203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04A1A3B-757A-FF40-8C8E-301FE9422CCB}"/>
              </a:ext>
            </a:extLst>
          </p:cNvPr>
          <p:cNvSpPr/>
          <p:nvPr/>
        </p:nvSpPr>
        <p:spPr>
          <a:xfrm>
            <a:off x="4651414" y="3755712"/>
            <a:ext cx="574835" cy="3837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A</a:t>
            </a:r>
            <a:endParaRPr lang="en-US" sz="1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E234EC-27B6-494C-A05C-EC634CBE2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04" y="875237"/>
            <a:ext cx="4156364" cy="1732735"/>
          </a:xfrm>
        </p:spPr>
        <p:txBody>
          <a:bodyPr/>
          <a:lstStyle/>
          <a:p>
            <a:r>
              <a:rPr lang="en-US"/>
              <a:t>Xóa các commit ra khỏi lịch sử của local repo</a:t>
            </a:r>
            <a:br>
              <a:rPr lang="en-US"/>
            </a:br>
            <a:endParaRPr lang="en-US"/>
          </a:p>
          <a:p>
            <a:r>
              <a:rPr lang="en-US"/>
              <a:t>Có thể gây lộn xộn, mất đồng bộ với remote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B0BFC-B523-4C42-AAE7-C8A9D31184D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38749" y="875237"/>
            <a:ext cx="4447309" cy="2140337"/>
          </a:xfrm>
        </p:spPr>
        <p:txBody>
          <a:bodyPr/>
          <a:lstStyle/>
          <a:p>
            <a:r>
              <a:rPr lang="en-US"/>
              <a:t>Không xóa commit cũ, mà chỉ tạo commit mới có nội dung lấy từ commit cũ</a:t>
            </a:r>
          </a:p>
          <a:p>
            <a:r>
              <a:rPr lang="en-US"/>
              <a:t>Cần phải resolve conflict</a:t>
            </a:r>
          </a:p>
          <a:p>
            <a:r>
              <a:rPr lang="en-US"/>
              <a:t>Không gây xung đột với remote repo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DDA35-4EE7-4E41-9D87-51A59934C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reset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D6E44-FFA0-C74A-8828-77CFFB59A3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revert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8B405-36D7-9D42-9F64-0482CFEFCC48}"/>
              </a:ext>
            </a:extLst>
          </p:cNvPr>
          <p:cNvSpPr/>
          <p:nvPr/>
        </p:nvSpPr>
        <p:spPr>
          <a:xfrm>
            <a:off x="683801" y="3760480"/>
            <a:ext cx="574835" cy="3837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Mono Nerd Font" pitchFamily="2" charset="0"/>
                <a:ea typeface="RobotoMono Nerd Font" pitchFamily="2" charset="0"/>
              </a:rPr>
              <a:t>A</a:t>
            </a:r>
            <a:endParaRPr lang="en-US" sz="1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3F2DB7-67F7-A94E-9C78-6F86CC22AB61}"/>
              </a:ext>
            </a:extLst>
          </p:cNvPr>
          <p:cNvGrpSpPr/>
          <p:nvPr/>
        </p:nvGrpSpPr>
        <p:grpSpPr>
          <a:xfrm>
            <a:off x="1278204" y="3760480"/>
            <a:ext cx="2586933" cy="383728"/>
            <a:chOff x="1165538" y="3021178"/>
            <a:chExt cx="2586933" cy="38372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7BECE8F-A57C-EC44-80F8-D309ACCDD65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165538" y="3213042"/>
              <a:ext cx="287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C1D9BA-1F9B-1A44-BFF9-4CB1196EF1CA}"/>
                </a:ext>
              </a:extLst>
            </p:cNvPr>
            <p:cNvSpPr/>
            <p:nvPr/>
          </p:nvSpPr>
          <p:spPr>
            <a:xfrm>
              <a:off x="1453014" y="3021178"/>
              <a:ext cx="574835" cy="383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latin typeface="RobotoMono Nerd Font" pitchFamily="2" charset="0"/>
                  <a:ea typeface="RobotoMono Nerd Font" pitchFamily="2" charset="0"/>
                </a:rPr>
                <a:t>B</a:t>
              </a:r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52D5E5-DA28-D44F-A7B4-7B049B02153C}"/>
                </a:ext>
              </a:extLst>
            </p:cNvPr>
            <p:cNvSpPr/>
            <p:nvPr/>
          </p:nvSpPr>
          <p:spPr>
            <a:xfrm>
              <a:off x="2315325" y="3021178"/>
              <a:ext cx="574835" cy="383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latin typeface="RobotoMono Nerd Font" pitchFamily="2" charset="0"/>
                  <a:ea typeface="RobotoMono Nerd Font" pitchFamily="2" charset="0"/>
                </a:rPr>
                <a:t>C</a:t>
              </a:r>
              <a:endParaRPr lang="en-US" sz="180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AC3B9A-ACE0-344D-97FF-DDFD27327B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7849" y="3210658"/>
              <a:ext cx="287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65C446-33D3-8C46-B9A2-4B509BFB3546}"/>
                </a:ext>
              </a:extLst>
            </p:cNvPr>
            <p:cNvSpPr/>
            <p:nvPr/>
          </p:nvSpPr>
          <p:spPr>
            <a:xfrm>
              <a:off x="3177636" y="3021178"/>
              <a:ext cx="574835" cy="38372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RobotoMono Nerd Font" pitchFamily="2" charset="0"/>
                  <a:ea typeface="RobotoMono Nerd Font" pitchFamily="2" charset="0"/>
                </a:rPr>
                <a:t>D</a:t>
              </a:r>
              <a:endParaRPr lang="en-US" sz="18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FDFCBD-53F6-FA4B-B00A-33A0ECD80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160" y="3210658"/>
              <a:ext cx="2874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C144EDC-5A8A-1742-94D1-BB7162B1963F}"/>
              </a:ext>
            </a:extLst>
          </p:cNvPr>
          <p:cNvSpPr/>
          <p:nvPr/>
        </p:nvSpPr>
        <p:spPr>
          <a:xfrm>
            <a:off x="4651415" y="3758096"/>
            <a:ext cx="574835" cy="3837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Mono Nerd Font" pitchFamily="2" charset="0"/>
                <a:ea typeface="RobotoMono Nerd Font" pitchFamily="2" charset="0"/>
              </a:rPr>
              <a:t>A</a:t>
            </a:r>
            <a:endParaRPr lang="en-US" sz="18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FE744D-1F89-3644-BE6D-7EA20390551D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245818" y="3949960"/>
            <a:ext cx="2874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276ECC3-29DA-824D-98C5-422BA8962520}"/>
              </a:ext>
            </a:extLst>
          </p:cNvPr>
          <p:cNvSpPr/>
          <p:nvPr/>
        </p:nvSpPr>
        <p:spPr>
          <a:xfrm>
            <a:off x="5533294" y="3758096"/>
            <a:ext cx="574835" cy="3837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</a:t>
            </a:r>
            <a:endParaRPr lang="en-US" sz="1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02A724-30A5-B84C-9E57-CFB516932F8F}"/>
              </a:ext>
            </a:extLst>
          </p:cNvPr>
          <p:cNvSpPr/>
          <p:nvPr/>
        </p:nvSpPr>
        <p:spPr>
          <a:xfrm>
            <a:off x="6395605" y="3758096"/>
            <a:ext cx="574835" cy="3837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C</a:t>
            </a:r>
            <a:endParaRPr lang="en-US" sz="180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B6A79A-7CA8-D242-A89E-2A24BB410D05}"/>
              </a:ext>
            </a:extLst>
          </p:cNvPr>
          <p:cNvCxnSpPr>
            <a:cxnSpLocks/>
          </p:cNvCxnSpPr>
          <p:nvPr/>
        </p:nvCxnSpPr>
        <p:spPr>
          <a:xfrm flipH="1">
            <a:off x="6108129" y="3947576"/>
            <a:ext cx="2874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6BD2240-762B-C64E-9655-372CC5E7505B}"/>
              </a:ext>
            </a:extLst>
          </p:cNvPr>
          <p:cNvSpPr/>
          <p:nvPr/>
        </p:nvSpPr>
        <p:spPr>
          <a:xfrm>
            <a:off x="7257916" y="3758096"/>
            <a:ext cx="574835" cy="383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Mono Nerd Font" pitchFamily="2" charset="0"/>
                <a:ea typeface="RobotoMono Nerd Font" pitchFamily="2" charset="0"/>
              </a:rPr>
              <a:t>D</a:t>
            </a:r>
            <a:endParaRPr lang="en-US" sz="1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BD0B4E-196C-AA48-9217-5792C47EDD5B}"/>
              </a:ext>
            </a:extLst>
          </p:cNvPr>
          <p:cNvCxnSpPr>
            <a:cxnSpLocks/>
          </p:cNvCxnSpPr>
          <p:nvPr/>
        </p:nvCxnSpPr>
        <p:spPr>
          <a:xfrm flipH="1">
            <a:off x="6970440" y="3947576"/>
            <a:ext cx="2874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7EEA45-882D-DB49-8E41-0309E106A29D}"/>
              </a:ext>
            </a:extLst>
          </p:cNvPr>
          <p:cNvCxnSpPr>
            <a:cxnSpLocks/>
          </p:cNvCxnSpPr>
          <p:nvPr/>
        </p:nvCxnSpPr>
        <p:spPr>
          <a:xfrm flipH="1">
            <a:off x="7832751" y="3947576"/>
            <a:ext cx="2874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1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92 L -4.16667E-6 -0.05525 L 0.37848 -0.05525 C 0.37848 -0.02068 0.37882 -0.03611 0.37882 -1.23457E-6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41" y="-268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C2F9-F30B-EC47-AA6D-DB883FCC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Xem thêm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D5267-E1A8-4F49-A3E7-712F81B78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https://dev.to/neshaz/when-to-use-git-reset-git-revert--git-checkout-18je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https://techmaster.vn/posts/35586/undo-committed-change-in-git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03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FFC4-2C7E-0048-8DBE-3E0C8F12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branch</a:t>
            </a:r>
          </a:p>
        </p:txBody>
      </p:sp>
    </p:spTree>
    <p:extLst>
      <p:ext uri="{BB962C8B-B14F-4D97-AF65-F5344CB8AC3E}">
        <p14:creationId xmlns:p14="http://schemas.microsoft.com/office/powerpoint/2010/main" val="3754176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4857-9C84-5E48-8E44-8CA4256C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E8550-6C8C-3F43-BEDB-FF187643B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84" y="748160"/>
            <a:ext cx="8517968" cy="594474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branch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pointer (con </a:t>
            </a:r>
            <a:r>
              <a:rPr lang="en-US" dirty="0" err="1"/>
              <a:t>trỏ</a:t>
            </a:r>
            <a:r>
              <a:rPr lang="en-US" dirty="0"/>
              <a:t>)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2201E-3F55-C846-8455-000690E6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18" y="1293986"/>
            <a:ext cx="6181164" cy="37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6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3E09-F7BD-3B41-901C-B8FB3540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branch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62E43-65DE-7541-BA81-CF816E0A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, </a:t>
            </a:r>
            <a:r>
              <a:rPr lang="en-US" dirty="0" err="1"/>
              <a:t>tại</a:t>
            </a:r>
            <a:r>
              <a:rPr lang="en-US" dirty="0"/>
              <a:t> 1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b="1" i="1" dirty="0" err="1"/>
              <a:t>phát</a:t>
            </a:r>
            <a:r>
              <a:rPr lang="en-US" b="1" i="1" dirty="0"/>
              <a:t> </a:t>
            </a:r>
            <a:r>
              <a:rPr lang="en-US" b="1" i="1" dirty="0" err="1"/>
              <a:t>triển</a:t>
            </a:r>
            <a:r>
              <a:rPr lang="en-US" b="1" i="1" dirty="0"/>
              <a:t> </a:t>
            </a:r>
            <a:r>
              <a:rPr lang="en-US" b="1" i="1" dirty="0" err="1"/>
              <a:t>độc</a:t>
            </a:r>
            <a:r>
              <a:rPr lang="en-US" b="1" i="1" dirty="0"/>
              <a:t> </a:t>
            </a:r>
            <a:r>
              <a:rPr lang="en-US" b="1" i="1" dirty="0" err="1"/>
              <a:t>lập</a:t>
            </a:r>
            <a:r>
              <a:rPr lang="en-US" dirty="0"/>
              <a:t>,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test </a:t>
            </a:r>
            <a:r>
              <a:rPr lang="en-US" dirty="0" err="1"/>
              <a:t>cẩn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82736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315-5D8C-0B4B-85B9-B17D2E48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branch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9DA1-AD01-4C4F-B041-0CAECA33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14520"/>
            <a:ext cx="8616000" cy="1630474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 dirty="0">
                <a:latin typeface="RobotoMono Nerd Font" pitchFamily="2" charset="0"/>
                <a:ea typeface="RobotoMono Nerd Font" pitchFamily="2" charset="0"/>
              </a:rPr>
              <a:t>$ git branch develop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dirty="0">
                <a:latin typeface="RobotoMono Nerd Font" pitchFamily="2" charset="0"/>
                <a:ea typeface="RobotoMono Nerd Font" pitchFamily="2" charset="0"/>
              </a:rPr>
              <a:t>$ git checkout develop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D4D7D-56B3-B340-9F3F-0C292A3F9D3E}"/>
              </a:ext>
            </a:extLst>
          </p:cNvPr>
          <p:cNvSpPr txBox="1"/>
          <p:nvPr/>
        </p:nvSpPr>
        <p:spPr>
          <a:xfrm>
            <a:off x="3306892" y="1045029"/>
            <a:ext cx="5062817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nhánh</a:t>
            </a:r>
            <a:r>
              <a:rPr lang="en-US" sz="2000" dirty="0"/>
              <a:t> develop </a:t>
            </a:r>
            <a:r>
              <a:rPr lang="en-US" sz="2000" dirty="0" err="1"/>
              <a:t>trỏ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commit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BC6E1-F10D-8F41-95A3-BB783A6BE33B}"/>
              </a:ext>
            </a:extLst>
          </p:cNvPr>
          <p:cNvSpPr txBox="1"/>
          <p:nvPr/>
        </p:nvSpPr>
        <p:spPr>
          <a:xfrm>
            <a:off x="3660853" y="1775648"/>
            <a:ext cx="345780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Chuyển</a:t>
            </a:r>
            <a:r>
              <a:rPr lang="en-US" sz="2000" dirty="0"/>
              <a:t> sang </a:t>
            </a:r>
            <a:r>
              <a:rPr lang="en-US" sz="2000" dirty="0" err="1"/>
              <a:t>nhánh</a:t>
            </a:r>
            <a:r>
              <a:rPr lang="en-US" sz="2000" dirty="0"/>
              <a:t> develop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BEE769-FD87-CF4E-9FF3-3F28D2449829}"/>
              </a:ext>
            </a:extLst>
          </p:cNvPr>
          <p:cNvSpPr/>
          <p:nvPr/>
        </p:nvSpPr>
        <p:spPr>
          <a:xfrm>
            <a:off x="1031712" y="3180031"/>
            <a:ext cx="936000" cy="720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Mono Nerd Font" pitchFamily="2" charset="0"/>
                <a:ea typeface="RobotoMono Nerd Font" pitchFamily="2" charset="0"/>
              </a:rPr>
              <a:t>A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14663-DA4B-B440-8EEE-7C49544E7FFC}"/>
              </a:ext>
            </a:extLst>
          </p:cNvPr>
          <p:cNvSpPr/>
          <p:nvPr/>
        </p:nvSpPr>
        <p:spPr>
          <a:xfrm>
            <a:off x="2905690" y="3180031"/>
            <a:ext cx="936000" cy="720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</a:t>
            </a:r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907604-A87F-0C43-BFE5-ECD0CD0B9E35}"/>
              </a:ext>
            </a:extLst>
          </p:cNvPr>
          <p:cNvSpPr/>
          <p:nvPr/>
        </p:nvSpPr>
        <p:spPr>
          <a:xfrm>
            <a:off x="4739675" y="3180031"/>
            <a:ext cx="936000" cy="720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C</a:t>
            </a:r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B5C10-2306-6F49-9C6C-C93DB43E5977}"/>
              </a:ext>
            </a:extLst>
          </p:cNvPr>
          <p:cNvSpPr/>
          <p:nvPr/>
        </p:nvSpPr>
        <p:spPr>
          <a:xfrm>
            <a:off x="6584287" y="3180031"/>
            <a:ext cx="936000" cy="72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Mono Nerd Font" pitchFamily="2" charset="0"/>
                <a:ea typeface="RobotoMono Nerd Font" pitchFamily="2" charset="0"/>
              </a:rPr>
              <a:t>D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E3DD75-7C91-E248-B84A-03FB50B3FF3C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1967712" y="3540031"/>
            <a:ext cx="937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EAC4F2-5D5D-CD40-B883-8B078DFB9F23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>
            <a:off x="3841690" y="3540031"/>
            <a:ext cx="897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7B3B0F-5D20-C54E-AF5A-430DE3D6F023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5675675" y="3540031"/>
            <a:ext cx="90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E400342-3477-274A-839B-8AD0F79BC531}"/>
              </a:ext>
            </a:extLst>
          </p:cNvPr>
          <p:cNvSpPr/>
          <p:nvPr/>
        </p:nvSpPr>
        <p:spPr>
          <a:xfrm>
            <a:off x="7668293" y="2218160"/>
            <a:ext cx="936000" cy="292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master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4E913A1-BF37-7A4F-8015-28179A879E65}"/>
              </a:ext>
            </a:extLst>
          </p:cNvPr>
          <p:cNvSpPr/>
          <p:nvPr/>
        </p:nvSpPr>
        <p:spPr>
          <a:xfrm>
            <a:off x="7594290" y="4647030"/>
            <a:ext cx="1084007" cy="29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develop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9875BF-3DFE-284C-8AF7-08B8EA1FEB68}"/>
              </a:ext>
            </a:extLst>
          </p:cNvPr>
          <p:cNvCxnSpPr>
            <a:stCxn id="26" idx="2"/>
            <a:endCxn id="14" idx="0"/>
          </p:cNvCxnSpPr>
          <p:nvPr/>
        </p:nvCxnSpPr>
        <p:spPr>
          <a:xfrm flipH="1">
            <a:off x="7052287" y="2510400"/>
            <a:ext cx="1084006" cy="66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98D4C2-191D-E049-A4D1-732222F21F1E}"/>
              </a:ext>
            </a:extLst>
          </p:cNvPr>
          <p:cNvCxnSpPr>
            <a:stCxn id="27" idx="0"/>
            <a:endCxn id="14" idx="2"/>
          </p:cNvCxnSpPr>
          <p:nvPr/>
        </p:nvCxnSpPr>
        <p:spPr>
          <a:xfrm flipH="1" flipV="1">
            <a:off x="7052287" y="3900031"/>
            <a:ext cx="1084007" cy="74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3F6349-034A-E24B-96EA-A8FF4BE78C64}"/>
              </a:ext>
            </a:extLst>
          </p:cNvPr>
          <p:cNvSpPr/>
          <p:nvPr/>
        </p:nvSpPr>
        <p:spPr>
          <a:xfrm>
            <a:off x="7594289" y="4647030"/>
            <a:ext cx="1084007" cy="292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develop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AD858E0-FA10-3348-8A0D-7E312895291F}"/>
              </a:ext>
            </a:extLst>
          </p:cNvPr>
          <p:cNvSpPr/>
          <p:nvPr/>
        </p:nvSpPr>
        <p:spPr>
          <a:xfrm>
            <a:off x="7668292" y="2218008"/>
            <a:ext cx="936000" cy="292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5478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7" grpId="0" animBg="1"/>
      <p:bldP spid="32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AB27-EF92-FC42-9488-65927B30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Làm việc với Remote Repo</a:t>
            </a:r>
          </a:p>
        </p:txBody>
      </p:sp>
    </p:spTree>
    <p:extLst>
      <p:ext uri="{BB962C8B-B14F-4D97-AF65-F5344CB8AC3E}">
        <p14:creationId xmlns:p14="http://schemas.microsoft.com/office/powerpoint/2010/main" val="210327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1053-37EE-104E-BE30-958476BB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Tóm lại git là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8D85A-9915-7245-A9CF-72E90E104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Lưu vết lịch sử thay đổi mã nguồn ~ phiên bản</a:t>
            </a:r>
          </a:p>
          <a:p>
            <a:pPr>
              <a:lnSpc>
                <a:spcPct val="150000"/>
              </a:lnSpc>
            </a:pPr>
            <a:r>
              <a:rPr lang="en-US"/>
              <a:t>Kết hợp quản lý mã nguồn tập trung sử dụng remote repo và phân tán ra các máy tram local repo</a:t>
            </a:r>
          </a:p>
          <a:p>
            <a:pPr>
              <a:lnSpc>
                <a:spcPct val="150000"/>
              </a:lnSpc>
            </a:pPr>
            <a:r>
              <a:rPr lang="en-US"/>
              <a:t>Cấu hình remote repo mềm dẻo, cho phép có nhiều remote repo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5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3793-F426-BA4F-AC25-3F864D10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D23DD-056A-E443-A5E9-4823007E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68" y="0"/>
            <a:ext cx="4360532" cy="51435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38B80-B63F-D643-9886-6F0992EFBC16}"/>
              </a:ext>
            </a:extLst>
          </p:cNvPr>
          <p:cNvSpPr txBox="1"/>
          <p:nvPr/>
        </p:nvSpPr>
        <p:spPr>
          <a:xfrm>
            <a:off x="68222" y="748500"/>
            <a:ext cx="4623047" cy="419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A: nén code lại gửi tôi qua Zalo nhé</a:t>
            </a:r>
          </a:p>
          <a:p>
            <a:pPr>
              <a:lnSpc>
                <a:spcPct val="150000"/>
              </a:lnSpc>
            </a:pPr>
            <a:r>
              <a:rPr lang="en-US" sz="2000"/>
              <a:t>B: Vừa gửi qua gmail rồi mà</a:t>
            </a:r>
          </a:p>
          <a:p>
            <a:pPr>
              <a:lnSpc>
                <a:spcPct val="150000"/>
              </a:lnSpc>
            </a:pPr>
            <a:r>
              <a:rPr lang="en-US" sz="2000"/>
              <a:t>C: Ờ thế sao không đẩy lên Google Drive hay DropBox?</a:t>
            </a:r>
          </a:p>
          <a:p>
            <a:pPr>
              <a:lnSpc>
                <a:spcPct val="150000"/>
              </a:lnSpc>
            </a:pPr>
            <a:endParaRPr lang="en-US" sz="2000"/>
          </a:p>
          <a:p>
            <a:pPr>
              <a:lnSpc>
                <a:spcPct val="150000"/>
              </a:lnSpc>
            </a:pPr>
            <a:r>
              <a:rPr lang="en-US" sz="2000"/>
              <a:t>Hôm sau:</a:t>
            </a:r>
            <a:br>
              <a:rPr lang="en-US" sz="2000"/>
            </a:br>
            <a:r>
              <a:rPr lang="en-US" sz="2000"/>
              <a:t>A: Tôi vừa fix lỗi, gửi lại code qua Zalo này. Tải về đi !</a:t>
            </a:r>
          </a:p>
          <a:p>
            <a:pPr>
              <a:lnSpc>
                <a:spcPct val="150000"/>
              </a:lnSpc>
            </a:pPr>
            <a:r>
              <a:rPr lang="en-US" sz="200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8E8C-A917-1445-86E6-76677F5CDF24}"/>
              </a:ext>
            </a:extLst>
          </p:cNvPr>
          <p:cNvSpPr txBox="1"/>
          <p:nvPr/>
        </p:nvSpPr>
        <p:spPr>
          <a:xfrm>
            <a:off x="6392848" y="548445"/>
            <a:ext cx="939681" cy="400110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r>
              <a:rPr lang="en-US" sz="2000"/>
              <a:t>Github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BDDF7-8059-0B43-B47B-158252E58E10}"/>
              </a:ext>
            </a:extLst>
          </p:cNvPr>
          <p:cNvSpPr txBox="1"/>
          <p:nvPr/>
        </p:nvSpPr>
        <p:spPr>
          <a:xfrm>
            <a:off x="8158038" y="179699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gitlab</a:t>
            </a:r>
          </a:p>
        </p:txBody>
      </p:sp>
    </p:spTree>
    <p:extLst>
      <p:ext uri="{BB962C8B-B14F-4D97-AF65-F5344CB8AC3E}">
        <p14:creationId xmlns:p14="http://schemas.microsoft.com/office/powerpoint/2010/main" val="3942493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A28D-A482-5B43-8B4B-0694D55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remote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9CD9A-7675-FC40-9A59-7B96A5C7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local </a:t>
            </a:r>
            <a:r>
              <a:rPr lang="en-US" dirty="0" err="1"/>
              <a:t>và</a:t>
            </a:r>
            <a:r>
              <a:rPr lang="en-US" dirty="0"/>
              <a:t> remote repo: git remote add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Push code </a:t>
            </a:r>
            <a:r>
              <a:rPr lang="en-US" dirty="0" err="1"/>
              <a:t>từ</a:t>
            </a:r>
            <a:r>
              <a:rPr lang="en-US" dirty="0"/>
              <a:t> local </a:t>
            </a:r>
            <a:r>
              <a:rPr lang="en-US" dirty="0" err="1"/>
              <a:t>lên</a:t>
            </a:r>
            <a:r>
              <a:rPr lang="en-US" dirty="0"/>
              <a:t> remote repo: git push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Pull code </a:t>
            </a:r>
            <a:r>
              <a:rPr lang="en-US" dirty="0" err="1"/>
              <a:t>từ</a:t>
            </a:r>
            <a:r>
              <a:rPr lang="en-US" dirty="0"/>
              <a:t> remote </a:t>
            </a:r>
            <a:r>
              <a:rPr lang="en-US" dirty="0" err="1"/>
              <a:t>về</a:t>
            </a:r>
            <a:r>
              <a:rPr lang="en-US" dirty="0"/>
              <a:t> local repo: git pull </a:t>
            </a:r>
            <a:r>
              <a:rPr lang="en-US" dirty="0" err="1"/>
              <a:t>hoặc</a:t>
            </a:r>
            <a:r>
              <a:rPr lang="en-US" dirty="0"/>
              <a:t> git fetch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Resolve conflict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3316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780D-0A5D-E441-8A1D-27487A05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local </a:t>
            </a:r>
            <a:r>
              <a:rPr lang="en-US" dirty="0" err="1"/>
              <a:t>và</a:t>
            </a:r>
            <a:r>
              <a:rPr lang="en-US" dirty="0"/>
              <a:t> remote repo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A5E20-60FC-B04B-8559-B16DBE18EFE5}"/>
              </a:ext>
            </a:extLst>
          </p:cNvPr>
          <p:cNvSpPr/>
          <p:nvPr/>
        </p:nvSpPr>
        <p:spPr>
          <a:xfrm>
            <a:off x="160859" y="1292412"/>
            <a:ext cx="2255989" cy="25208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repo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770ED0-8F9E-2B4C-BC0F-86142DC496BE}"/>
              </a:ext>
            </a:extLst>
          </p:cNvPr>
          <p:cNvSpPr/>
          <p:nvPr/>
        </p:nvSpPr>
        <p:spPr>
          <a:xfrm>
            <a:off x="7614966" y="1292412"/>
            <a:ext cx="1116772" cy="10474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063F1E-31B9-4E46-BD45-C22E09E96680}"/>
              </a:ext>
            </a:extLst>
          </p:cNvPr>
          <p:cNvSpPr/>
          <p:nvPr/>
        </p:nvSpPr>
        <p:spPr>
          <a:xfrm>
            <a:off x="7614966" y="2721393"/>
            <a:ext cx="1116772" cy="10474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Gitlab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BB9382-9A6B-5F46-93EC-F0D09E395A8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414778" y="1802501"/>
            <a:ext cx="5200188" cy="1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9F8562-923B-6943-938B-BF3D3A974F8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14778" y="3245116"/>
            <a:ext cx="5200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09AE31-404B-8649-9E05-3072242A28ED}"/>
              </a:ext>
            </a:extLst>
          </p:cNvPr>
          <p:cNvSpPr txBox="1"/>
          <p:nvPr/>
        </p:nvSpPr>
        <p:spPr>
          <a:xfrm>
            <a:off x="2474251" y="1419535"/>
            <a:ext cx="514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</a:rPr>
              <a:t>git remote add origin https://</a:t>
            </a:r>
            <a:r>
              <a:rPr lang="en-US" sz="1800" b="1" dirty="0" err="1">
                <a:solidFill>
                  <a:schemeClr val="bg2"/>
                </a:solidFill>
              </a:rPr>
              <a:t>github.com</a:t>
            </a:r>
            <a:r>
              <a:rPr lang="en-US" sz="1800" b="1" dirty="0">
                <a:solidFill>
                  <a:schemeClr val="bg2"/>
                </a:solidFill>
              </a:rPr>
              <a:t>/</a:t>
            </a:r>
            <a:r>
              <a:rPr lang="en-US" sz="1800" b="1" dirty="0" err="1">
                <a:solidFill>
                  <a:schemeClr val="bg2"/>
                </a:solidFill>
              </a:rPr>
              <a:t>a.git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BEDA4B-FD45-DD4C-9AAE-F20B84C51818}"/>
              </a:ext>
            </a:extLst>
          </p:cNvPr>
          <p:cNvSpPr txBox="1"/>
          <p:nvPr/>
        </p:nvSpPr>
        <p:spPr>
          <a:xfrm>
            <a:off x="2498891" y="2798589"/>
            <a:ext cx="503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 remote add </a:t>
            </a:r>
            <a:r>
              <a:rPr lang="en-US" sz="1800" b="1" dirty="0" err="1"/>
              <a:t>gitlab</a:t>
            </a:r>
            <a:r>
              <a:rPr lang="en-US" sz="1800" b="1" dirty="0"/>
              <a:t> https://</a:t>
            </a:r>
            <a:r>
              <a:rPr lang="en-US" sz="1800" b="1" dirty="0" err="1"/>
              <a:t>gitlab.com</a:t>
            </a:r>
            <a:r>
              <a:rPr lang="en-US" sz="1800" b="1" dirty="0"/>
              <a:t>/</a:t>
            </a:r>
            <a:r>
              <a:rPr lang="en-US" sz="1800" b="1" dirty="0" err="1"/>
              <a:t>a.git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464108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780D-0A5D-E441-8A1D-27487A05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code </a:t>
            </a:r>
            <a:r>
              <a:rPr lang="en-US" dirty="0" err="1"/>
              <a:t>từ</a:t>
            </a:r>
            <a:r>
              <a:rPr lang="en-US" dirty="0"/>
              <a:t> local </a:t>
            </a:r>
            <a:r>
              <a:rPr lang="en-US" dirty="0" err="1"/>
              <a:t>lên</a:t>
            </a:r>
            <a:r>
              <a:rPr lang="en-US" dirty="0"/>
              <a:t> remote repo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A5E20-60FC-B04B-8559-B16DBE18EFE5}"/>
              </a:ext>
            </a:extLst>
          </p:cNvPr>
          <p:cNvSpPr/>
          <p:nvPr/>
        </p:nvSpPr>
        <p:spPr>
          <a:xfrm>
            <a:off x="160859" y="1292412"/>
            <a:ext cx="2255989" cy="25208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repo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770ED0-8F9E-2B4C-BC0F-86142DC496BE}"/>
              </a:ext>
            </a:extLst>
          </p:cNvPr>
          <p:cNvSpPr/>
          <p:nvPr/>
        </p:nvSpPr>
        <p:spPr>
          <a:xfrm>
            <a:off x="7614966" y="1292412"/>
            <a:ext cx="1116772" cy="10474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063F1E-31B9-4E46-BD45-C22E09E96680}"/>
              </a:ext>
            </a:extLst>
          </p:cNvPr>
          <p:cNvSpPr/>
          <p:nvPr/>
        </p:nvSpPr>
        <p:spPr>
          <a:xfrm>
            <a:off x="7614966" y="2721393"/>
            <a:ext cx="1116772" cy="10474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Gitlab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BB9382-9A6B-5F46-93EC-F0D09E395A8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414778" y="1802501"/>
            <a:ext cx="5200188" cy="1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9F8562-923B-6943-938B-BF3D3A974F8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14778" y="3245116"/>
            <a:ext cx="5200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09AE31-404B-8649-9E05-3072242A28ED}"/>
              </a:ext>
            </a:extLst>
          </p:cNvPr>
          <p:cNvSpPr txBox="1"/>
          <p:nvPr/>
        </p:nvSpPr>
        <p:spPr>
          <a:xfrm>
            <a:off x="3455019" y="1433169"/>
            <a:ext cx="294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</a:rPr>
              <a:t>git push –u origin master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BEDA4B-FD45-DD4C-9AAE-F20B84C51818}"/>
              </a:ext>
            </a:extLst>
          </p:cNvPr>
          <p:cNvSpPr txBox="1"/>
          <p:nvPr/>
        </p:nvSpPr>
        <p:spPr>
          <a:xfrm>
            <a:off x="3477141" y="2850057"/>
            <a:ext cx="29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 push –u </a:t>
            </a:r>
            <a:r>
              <a:rPr lang="en-US" sz="1800" b="1" dirty="0" err="1"/>
              <a:t>gitlab</a:t>
            </a:r>
            <a:r>
              <a:rPr lang="en-US" sz="1800" b="1" dirty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1580877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AE8D-6766-EC41-BB84-0C6BFF1D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code </a:t>
            </a:r>
            <a:r>
              <a:rPr lang="en-US" dirty="0" err="1"/>
              <a:t>từ</a:t>
            </a:r>
            <a:r>
              <a:rPr lang="en-US" dirty="0"/>
              <a:t> remote </a:t>
            </a:r>
            <a:r>
              <a:rPr lang="en-US" dirty="0" err="1"/>
              <a:t>về</a:t>
            </a:r>
            <a:r>
              <a:rPr lang="en-US" dirty="0"/>
              <a:t> local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27035-84FA-9B4D-99DF-CB363D28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7" y="1170532"/>
            <a:ext cx="8096865" cy="35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34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1A46-A21E-974F-8956-C94EC154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4585-99EA-264A-95C8-04BC33E0C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https://techmaster.vn/posts/35498/lam-viec-voi-local-repo-va-remote-repo-trong-git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9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A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99EF6-A4B5-2C45-B6D4-E03543A7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3" y="0"/>
            <a:ext cx="5507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219E-7917-8945-9B4B-9A91BFB1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Cài đặt git client</a:t>
            </a:r>
          </a:p>
        </p:txBody>
      </p:sp>
    </p:spTree>
    <p:extLst>
      <p:ext uri="{BB962C8B-B14F-4D97-AF65-F5344CB8AC3E}">
        <p14:creationId xmlns:p14="http://schemas.microsoft.com/office/powerpoint/2010/main" val="261705636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Chuan" id="{A371E52B-639C-B44A-8E4B-025279CF84CE}" vid="{8D5473CF-8B25-354C-B73B-797FECA0202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1594</TotalTime>
  <Words>3059</Words>
  <Application>Microsoft Macintosh PowerPoint</Application>
  <PresentationFormat>On-screen Show (16:9)</PresentationFormat>
  <Paragraphs>431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Verdana</vt:lpstr>
      <vt:lpstr>RobotoMono Nerd Font</vt:lpstr>
      <vt:lpstr>Raleway</vt:lpstr>
      <vt:lpstr>Lato</vt:lpstr>
      <vt:lpstr>Andale Mono</vt:lpstr>
      <vt:lpstr>Arial</vt:lpstr>
      <vt:lpstr>Streamline</vt:lpstr>
      <vt:lpstr>Git căn bản</vt:lpstr>
      <vt:lpstr>Giới thiệu quản lý mã nguồn</vt:lpstr>
      <vt:lpstr>Các cách quản lý mã nguồn</vt:lpstr>
      <vt:lpstr>PowerPoint Presentation</vt:lpstr>
      <vt:lpstr>PowerPoint Presentation</vt:lpstr>
      <vt:lpstr>PowerPoint Presentation</vt:lpstr>
      <vt:lpstr>Tóm lại git là gì?</vt:lpstr>
      <vt:lpstr>PowerPoint Presentation</vt:lpstr>
      <vt:lpstr>Cài đặt git client</vt:lpstr>
      <vt:lpstr>Cài đặt git client client command line</vt:lpstr>
      <vt:lpstr>Kiểm tra version hiện tại của git</vt:lpstr>
      <vt:lpstr>Git GUI client</vt:lpstr>
      <vt:lpstr>PowerPoint Presentation</vt:lpstr>
      <vt:lpstr>PowerPoint Presentation</vt:lpstr>
      <vt:lpstr>PowerPoint Presentation</vt:lpstr>
      <vt:lpstr>Visual Studio Code có git extension rất tốt</vt:lpstr>
      <vt:lpstr>Tạo local git repo</vt:lpstr>
      <vt:lpstr>Tình huống</vt:lpstr>
      <vt:lpstr>Git repository là gì?</vt:lpstr>
      <vt:lpstr>Tạo một local git repo</vt:lpstr>
      <vt:lpstr>Thêm một file</vt:lpstr>
      <vt:lpstr>Staging và commit file vào repo</vt:lpstr>
      <vt:lpstr>Xem lịch sử thay đổi</vt:lpstr>
      <vt:lpstr>PowerPoint Presentation</vt:lpstr>
      <vt:lpstr>PowerPoint Presentation</vt:lpstr>
      <vt:lpstr>Sửa đổi  commit Sửa đổi  hủy sửa đổi</vt:lpstr>
      <vt:lpstr>Tình huống</vt:lpstr>
      <vt:lpstr>Thêm file mới và sửa file đã commit</vt:lpstr>
      <vt:lpstr>Có 4 khả năng user muốn</vt:lpstr>
      <vt:lpstr>TH1: Hủy thay đổi lên file ReadMe.md</vt:lpstr>
      <vt:lpstr>TH2: staging cả ReadMe.md và demo.py </vt:lpstr>
      <vt:lpstr>PowerPoint Presentation</vt:lpstr>
      <vt:lpstr>Giữa working directory và local repo là staging area </vt:lpstr>
      <vt:lpstr>Hỏi: muốn hủy nội dung đã lên staging thì làm thế nào?</vt:lpstr>
      <vt:lpstr>TH3: Chỉ commit thay đổi ReadMe.md bỏ qua demo.py</vt:lpstr>
      <vt:lpstr>TH4: Hủy tất cả thay đổi, kể cả staging area  đưa working directory về nội dung commit mới nhất</vt:lpstr>
      <vt:lpstr>.gitignore loại file, thư mục không cần quản lý phiên bản</vt:lpstr>
      <vt:lpstr>Tình huống</vt:lpstr>
      <vt:lpstr>Không muốn quản lý thư mục temp và file tạm junk.csv thì làm sao?</vt:lpstr>
      <vt:lpstr>.gitignore có đặc điểm gì?</vt:lpstr>
      <vt:lpstr>git commit</vt:lpstr>
      <vt:lpstr>Tình huống</vt:lpstr>
      <vt:lpstr>PowerPoint Presentation</vt:lpstr>
      <vt:lpstr>Commit lần 2 vào local repo</vt:lpstr>
      <vt:lpstr>PowerPoint Presentation</vt:lpstr>
      <vt:lpstr>Commit best practice</vt:lpstr>
      <vt:lpstr>git commit --amend</vt:lpstr>
      <vt:lpstr>Tình huống</vt:lpstr>
      <vt:lpstr>PowerPoint Presentation</vt:lpstr>
      <vt:lpstr>git checkout</vt:lpstr>
      <vt:lpstr>Dùng git checkout để làm gì?</vt:lpstr>
      <vt:lpstr>Ôn lại quá trình commit</vt:lpstr>
      <vt:lpstr>git checkout chuyển đến commit cụ thể</vt:lpstr>
      <vt:lpstr>Quay về commit mới nhất</vt:lpstr>
      <vt:lpstr>Git reset</vt:lpstr>
      <vt:lpstr>Tình huống</vt:lpstr>
      <vt:lpstr>PowerPoint Presentation</vt:lpstr>
      <vt:lpstr>PowerPoint Presentation</vt:lpstr>
      <vt:lpstr>Reset vs revert</vt:lpstr>
      <vt:lpstr>Tình huống</vt:lpstr>
      <vt:lpstr>PowerPoint Presentation</vt:lpstr>
      <vt:lpstr>PowerPoint Presentation</vt:lpstr>
      <vt:lpstr>PowerPoint Presentation</vt:lpstr>
      <vt:lpstr>Xem thêm</vt:lpstr>
      <vt:lpstr>Git branch</vt:lpstr>
      <vt:lpstr>Branch là gì ?</vt:lpstr>
      <vt:lpstr>Tại sao lại cần branch ?</vt:lpstr>
      <vt:lpstr>Tạo branch như thế nào </vt:lpstr>
      <vt:lpstr>Làm việc với Remote Repo</vt:lpstr>
      <vt:lpstr>Tình huống</vt:lpstr>
      <vt:lpstr>Các bước làm việc với remote repo</vt:lpstr>
      <vt:lpstr>Tạo kết nối giữa local và remote repo</vt:lpstr>
      <vt:lpstr>Push code từ local lên remote repo</vt:lpstr>
      <vt:lpstr>Pull code từ remote về local repo</vt:lpstr>
      <vt:lpstr>Xem thêm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căn bản</dc:title>
  <dc:creator>Microsoft Office User</dc:creator>
  <cp:lastModifiedBy>duy</cp:lastModifiedBy>
  <cp:revision>313</cp:revision>
  <cp:lastPrinted>2019-10-22T16:14:21Z</cp:lastPrinted>
  <dcterms:created xsi:type="dcterms:W3CDTF">2019-10-14T03:14:02Z</dcterms:created>
  <dcterms:modified xsi:type="dcterms:W3CDTF">2019-11-23T06:25:12Z</dcterms:modified>
</cp:coreProperties>
</file>